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1"/>
  </p:notesMasterIdLst>
  <p:handoutMasterIdLst>
    <p:handoutMasterId r:id="rId82"/>
  </p:handoutMasterIdLst>
  <p:sldIdLst>
    <p:sldId id="2146848017" r:id="rId2"/>
    <p:sldId id="256" r:id="rId3"/>
    <p:sldId id="278" r:id="rId4"/>
    <p:sldId id="16141592" r:id="rId5"/>
    <p:sldId id="16764192" r:id="rId6"/>
    <p:sldId id="2146848002" r:id="rId7"/>
    <p:sldId id="283" r:id="rId8"/>
    <p:sldId id="2146848015" r:id="rId9"/>
    <p:sldId id="2146848016" r:id="rId10"/>
    <p:sldId id="275" r:id="rId11"/>
    <p:sldId id="16141602" r:id="rId12"/>
    <p:sldId id="277" r:id="rId13"/>
    <p:sldId id="16141601" r:id="rId14"/>
    <p:sldId id="325" r:id="rId15"/>
    <p:sldId id="295" r:id="rId16"/>
    <p:sldId id="16141600" r:id="rId17"/>
    <p:sldId id="2146847987" r:id="rId18"/>
    <p:sldId id="2146847979" r:id="rId19"/>
    <p:sldId id="2146847984" r:id="rId20"/>
    <p:sldId id="2146847986" r:id="rId21"/>
    <p:sldId id="2146847982" r:id="rId22"/>
    <p:sldId id="2146847976" r:id="rId23"/>
    <p:sldId id="2146847989" r:id="rId24"/>
    <p:sldId id="2146847990" r:id="rId25"/>
    <p:sldId id="2146847983" r:id="rId26"/>
    <p:sldId id="2146847991" r:id="rId27"/>
    <p:sldId id="262" r:id="rId28"/>
    <p:sldId id="2146848004" r:id="rId29"/>
    <p:sldId id="2146847971" r:id="rId30"/>
    <p:sldId id="16141618" r:id="rId31"/>
    <p:sldId id="16764190" r:id="rId32"/>
    <p:sldId id="16141628" r:id="rId33"/>
    <p:sldId id="2146847972" r:id="rId34"/>
    <p:sldId id="2146847992" r:id="rId35"/>
    <p:sldId id="2146847978" r:id="rId36"/>
    <p:sldId id="2146847961" r:id="rId37"/>
    <p:sldId id="2146847970" r:id="rId38"/>
    <p:sldId id="16141610" r:id="rId39"/>
    <p:sldId id="2146847834" r:id="rId40"/>
    <p:sldId id="16141631" r:id="rId41"/>
    <p:sldId id="2146847913" r:id="rId42"/>
    <p:sldId id="16764194" r:id="rId43"/>
    <p:sldId id="264" r:id="rId44"/>
    <p:sldId id="16764191" r:id="rId45"/>
    <p:sldId id="2146847938" r:id="rId46"/>
    <p:sldId id="2146847999" r:id="rId47"/>
    <p:sldId id="2146847995" r:id="rId48"/>
    <p:sldId id="2146847993" r:id="rId49"/>
    <p:sldId id="16141611" r:id="rId50"/>
    <p:sldId id="2146847898" r:id="rId51"/>
    <p:sldId id="2146847962" r:id="rId52"/>
    <p:sldId id="2146847985" r:id="rId53"/>
    <p:sldId id="16141614" r:id="rId54"/>
    <p:sldId id="2146847901" r:id="rId55"/>
    <p:sldId id="2146847941" r:id="rId56"/>
    <p:sldId id="2146848003" r:id="rId57"/>
    <p:sldId id="355" r:id="rId58"/>
    <p:sldId id="2146847954" r:id="rId59"/>
    <p:sldId id="2146847943" r:id="rId60"/>
    <p:sldId id="2146847881" r:id="rId61"/>
    <p:sldId id="2146847887" r:id="rId62"/>
    <p:sldId id="2146847882" r:id="rId63"/>
    <p:sldId id="2146847981" r:id="rId64"/>
    <p:sldId id="2146847968" r:id="rId65"/>
    <p:sldId id="2146847997" r:id="rId66"/>
    <p:sldId id="2146847964" r:id="rId67"/>
    <p:sldId id="2146848006" r:id="rId68"/>
    <p:sldId id="2146847965" r:id="rId69"/>
    <p:sldId id="2146848005" r:id="rId70"/>
    <p:sldId id="2146847998" r:id="rId71"/>
    <p:sldId id="2146848013" r:id="rId72"/>
    <p:sldId id="16141540" r:id="rId73"/>
    <p:sldId id="2146847947" r:id="rId74"/>
    <p:sldId id="16141569" r:id="rId75"/>
    <p:sldId id="455" r:id="rId76"/>
    <p:sldId id="2146848000" r:id="rId77"/>
    <p:sldId id="2146847885" r:id="rId78"/>
    <p:sldId id="16141523" r:id="rId79"/>
    <p:sldId id="2146847969" r:id="rId80"/>
  </p:sldIdLst>
  <p:sldSz cx="12192000" cy="6858000"/>
  <p:notesSz cx="9144000" cy="6858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 id="{D2E060AB-8711-CC49-9CA9-60EB13DB0E91}">
          <p14:sldIdLst>
            <p14:sldId id="2146848017"/>
            <p14:sldId id="256"/>
            <p14:sldId id="278"/>
          </p14:sldIdLst>
        </p14:section>
        <p14:section name="间隔页" id="{F5E513C1-1B9C-C54E-801D-28DACC170CCE}">
          <p14:sldIdLst>
            <p14:sldId id="16141592"/>
            <p14:sldId id="16764192"/>
            <p14:sldId id="2146848002"/>
            <p14:sldId id="283"/>
          </p14:sldIdLst>
        </p14:section>
        <p14:section name="设计素材" id="{6C2C274E-1F36-2642-8D90-9C7EDC85DB81}">
          <p14:sldIdLst>
            <p14:sldId id="2146848015"/>
            <p14:sldId id="2146848016"/>
          </p14:sldIdLst>
        </p14:section>
        <p14:section name="客户相关" id="{58D73455-46C9-4549-99DB-161A156D5B0F}">
          <p14:sldIdLst>
            <p14:sldId id="275"/>
            <p14:sldId id="16141602"/>
            <p14:sldId id="277"/>
            <p14:sldId id="16141601"/>
            <p14:sldId id="325"/>
            <p14:sldId id="295"/>
            <p14:sldId id="16141600"/>
          </p14:sldIdLst>
        </p14:section>
        <p14:section name="图表" id="{115573B4-9658-FB45-A3AD-92A38E6A1B1E}">
          <p14:sldIdLst>
            <p14:sldId id="2146847987"/>
            <p14:sldId id="2146847979"/>
            <p14:sldId id="2146847984"/>
            <p14:sldId id="2146847986"/>
            <p14:sldId id="2146847982"/>
            <p14:sldId id="2146847976"/>
            <p14:sldId id="2146847989"/>
            <p14:sldId id="2146847990"/>
            <p14:sldId id="2146847983"/>
            <p14:sldId id="2146847991"/>
            <p14:sldId id="262"/>
            <p14:sldId id="2146848004"/>
          </p14:sldIdLst>
        </p14:section>
        <p14:section name="列表" id="{40E310F2-8BF7-2A4F-8FCE-816F1B05BF3B}">
          <p14:sldIdLst>
            <p14:sldId id="2146847971"/>
            <p14:sldId id="16141618"/>
            <p14:sldId id="16764190"/>
            <p14:sldId id="16141628"/>
            <p14:sldId id="2146847972"/>
            <p14:sldId id="2146847992"/>
            <p14:sldId id="2146847978"/>
            <p14:sldId id="2146847961"/>
            <p14:sldId id="2146847970"/>
            <p14:sldId id="16141610"/>
            <p14:sldId id="2146847834"/>
            <p14:sldId id="16141631"/>
            <p14:sldId id="2146847913"/>
            <p14:sldId id="16764194"/>
          </p14:sldIdLst>
        </p14:section>
        <p14:section name="流程时间线" id="{97E6D33C-012F-0C4F-A0D3-44B5D32952A8}">
          <p14:sldIdLst>
            <p14:sldId id="264"/>
            <p14:sldId id="16764191"/>
          </p14:sldIdLst>
        </p14:section>
        <p14:section name="关系图" id="{B155AC60-5FE1-DD43-B2EA-555D1580CA92}">
          <p14:sldIdLst>
            <p14:sldId id="2146847938"/>
            <p14:sldId id="2146847999"/>
            <p14:sldId id="2146847995"/>
            <p14:sldId id="2146847993"/>
            <p14:sldId id="16141611"/>
            <p14:sldId id="2146847898"/>
          </p14:sldIdLst>
        </p14:section>
        <p14:section name="循环" id="{12259703-6982-8546-96D5-30A792F99440}">
          <p14:sldIdLst>
            <p14:sldId id="2146847962"/>
            <p14:sldId id="2146847985"/>
            <p14:sldId id="16141614"/>
            <p14:sldId id="2146847901"/>
            <p14:sldId id="2146847941"/>
            <p14:sldId id="2146848003"/>
            <p14:sldId id="355"/>
            <p14:sldId id="2146847954"/>
            <p14:sldId id="2146847943"/>
          </p14:sldIdLst>
        </p14:section>
        <p14:section name="层次结构" id="{747EB4F3-D531-6142-8ACD-BF0E129C8B5D}">
          <p14:sldIdLst>
            <p14:sldId id="2146847881"/>
            <p14:sldId id="2146847887"/>
          </p14:sldIdLst>
        </p14:section>
        <p14:section name="锥形图" id="{5DC19803-B567-6447-B6EF-D0B429A9E806}">
          <p14:sldIdLst>
            <p14:sldId id="2146847882"/>
            <p14:sldId id="2146847981"/>
          </p14:sldIdLst>
        </p14:section>
        <p14:section name="图片/视频" id="{90016F09-F974-0741-B150-7DCB4B9636E4}">
          <p14:sldIdLst>
            <p14:sldId id="2146847968"/>
            <p14:sldId id="2146847997"/>
          </p14:sldIdLst>
        </p14:section>
        <p14:section name="icon样式" id="{C402E2F9-32FF-074A-BC52-205B49A064FD}">
          <p14:sldIdLst>
            <p14:sldId id="2146847964"/>
            <p14:sldId id="2146848006"/>
            <p14:sldId id="2146847965"/>
            <p14:sldId id="2146848005"/>
          </p14:sldIdLst>
        </p14:section>
        <p14:section name="产品界面图" id="{F9CA3112-B153-2D48-8396-D28B2677AD54}">
          <p14:sldIdLst>
            <p14:sldId id="2146847998"/>
            <p14:sldId id="2146848013"/>
            <p14:sldId id="16141540"/>
            <p14:sldId id="2146847947"/>
            <p14:sldId id="16141569"/>
            <p14:sldId id="455"/>
            <p14:sldId id="2146848000"/>
            <p14:sldId id="2146847885"/>
          </p14:sldIdLst>
        </p14:section>
        <p14:section name="封底" id="{DCD96095-DBEF-CF43-B1EA-E6EEC04DBC33}">
          <p14:sldIdLst>
            <p14:sldId id="16141523"/>
            <p14:sldId id="2146847969"/>
          </p14:sldIdLst>
        </p14:section>
      </p14:sectionLst>
    </p:ext>
    <p:ext uri="{EFAFB233-063F-42B5-8137-9DF3F51BA10A}">
      <p15:sldGuideLst xmlns:p15="http://schemas.microsoft.com/office/powerpoint/2012/main">
        <p15:guide id="1" orient="horz" pos="278" userDrawn="1">
          <p15:clr>
            <a:srgbClr val="A4A3A4"/>
          </p15:clr>
        </p15:guide>
        <p15:guide id="2" pos="279" userDrawn="1">
          <p15:clr>
            <a:srgbClr val="A4A3A4"/>
          </p15:clr>
        </p15:guide>
        <p15:guide id="3" pos="7401" userDrawn="1">
          <p15:clr>
            <a:srgbClr val="A4A3A4"/>
          </p15:clr>
        </p15:guide>
        <p15:guide id="4" orient="horz" pos="4020" userDrawn="1">
          <p15:clr>
            <a:srgbClr val="A4A3A4"/>
          </p15:clr>
        </p15:guide>
        <p15:guide id="5" orient="horz" pos="1366" userDrawn="1">
          <p15:clr>
            <a:srgbClr val="A4A3A4"/>
          </p15:clr>
        </p15:guide>
        <p15:guide id="6" orient="horz" pos="79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70FF"/>
    <a:srgbClr val="0D72FF"/>
    <a:srgbClr val="133C9A"/>
    <a:srgbClr val="74A7FF"/>
    <a:srgbClr val="00D6B9"/>
    <a:srgbClr val="FFC60C"/>
    <a:srgbClr val="99BCFF"/>
    <a:srgbClr val="4096FE"/>
    <a:srgbClr val="99BDFF"/>
    <a:srgbClr val="0495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7389"/>
    <p:restoredTop sz="93820"/>
  </p:normalViewPr>
  <p:slideViewPr>
    <p:cSldViewPr snapToGrid="0" snapToObjects="1">
      <p:cViewPr varScale="1">
        <p:scale>
          <a:sx n="147" d="100"/>
          <a:sy n="147" d="100"/>
        </p:scale>
        <p:origin x="1488" y="184"/>
      </p:cViewPr>
      <p:guideLst>
        <p:guide orient="horz" pos="278"/>
        <p:guide pos="279"/>
        <p:guide pos="7401"/>
        <p:guide orient="horz" pos="4020"/>
        <p:guide orient="horz" pos="1366"/>
        <p:guide orient="horz" pos="799"/>
      </p:guideLst>
    </p:cSldViewPr>
  </p:slideViewPr>
  <p:outlineViewPr>
    <p:cViewPr>
      <p:scale>
        <a:sx n="33" d="100"/>
        <a:sy n="33" d="100"/>
      </p:scale>
      <p:origin x="0" y="-9320"/>
    </p:cViewPr>
  </p:outlineViewPr>
  <p:notesTextViewPr>
    <p:cViewPr>
      <p:scale>
        <a:sx n="1" d="1"/>
        <a:sy n="1" d="1"/>
      </p:scale>
      <p:origin x="0" y="0"/>
    </p:cViewPr>
  </p:notesTextViewPr>
  <p:sorterViewPr>
    <p:cViewPr>
      <p:scale>
        <a:sx n="80" d="100"/>
        <a:sy n="80" d="100"/>
      </p:scale>
      <p:origin x="0" y="0"/>
    </p:cViewPr>
  </p:sorterViewPr>
  <p:notesViewPr>
    <p:cSldViewPr snapToGrid="0" snapToObjects="1">
      <p:cViewPr varScale="1">
        <p:scale>
          <a:sx n="209" d="100"/>
          <a:sy n="209" d="100"/>
        </p:scale>
        <p:origin x="3032" y="19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Item 01</c:v>
                </c:pt>
                <c:pt idx="1">
                  <c:v>Item 02</c:v>
                </c:pt>
                <c:pt idx="2">
                  <c:v>Item 03</c:v>
                </c:pt>
                <c:pt idx="3">
                  <c:v>Item 04</c:v>
                </c:pt>
              </c:strCache>
            </c:strRef>
          </c:cat>
          <c:val>
            <c:numRef>
              <c:f>Sheet1!$B$2:$B$5</c:f>
              <c:numCache>
                <c:formatCode>General</c:formatCode>
                <c:ptCount val="4"/>
                <c:pt idx="0">
                  <c:v>23</c:v>
                </c:pt>
                <c:pt idx="1">
                  <c:v>26</c:v>
                </c:pt>
                <c:pt idx="2">
                  <c:v>52</c:v>
                </c:pt>
                <c:pt idx="3">
                  <c:v>89</c:v>
                </c:pt>
              </c:numCache>
            </c:numRef>
          </c:val>
          <c:extLst>
            <c:ext xmlns:c16="http://schemas.microsoft.com/office/drawing/2014/chart" uri="{C3380CC4-5D6E-409C-BE32-E72D297353CC}">
              <c16:uniqueId val="{00000000-21CE-1D40-991D-C633DEB90878}"/>
            </c:ext>
          </c:extLst>
        </c:ser>
        <c:ser>
          <c:idx val="1"/>
          <c:order val="1"/>
          <c:tx>
            <c:strRef>
              <c:f>Sheet1!$C$1</c:f>
              <c:strCache>
                <c:ptCount val="1"/>
                <c:pt idx="0">
                  <c:v>Series 2</c:v>
                </c:pt>
              </c:strCache>
            </c:strRef>
          </c:tx>
          <c:spPr>
            <a:solidFill>
              <a:schemeClr val="accent2"/>
            </a:solidFill>
            <a:ln>
              <a:noFill/>
            </a:ln>
            <a:effectLst/>
          </c:spPr>
          <c:invertIfNegative val="0"/>
          <c:dLbls>
            <c:spPr>
              <a:noFill/>
              <a:ln>
                <a:noFill/>
              </a:ln>
              <a:effectLst/>
            </c:spPr>
            <c:txPr>
              <a:bodyPr rot="-5400000" spcFirstLastPara="1" vertOverflow="clip" horzOverflow="clip" vert="horz" wrap="square" lIns="38100" tIns="19050" rIns="38100" bIns="19050" anchor="ctr" anchorCtr="1">
                <a:spAutoFit/>
              </a:bodyPr>
              <a:lstStyle/>
              <a:p>
                <a:pPr>
                  <a:defRPr sz="1064" b="0" i="0" u="none" strike="noStrike" kern="1200" baseline="0">
                    <a:solidFill>
                      <a:schemeClr val="tx1">
                        <a:lumMod val="50000"/>
                        <a:lumOff val="50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Sheet1!$A$2:$A$5</c:f>
              <c:strCache>
                <c:ptCount val="4"/>
                <c:pt idx="0">
                  <c:v>Item 01</c:v>
                </c:pt>
                <c:pt idx="1">
                  <c:v>Item 02</c:v>
                </c:pt>
                <c:pt idx="2">
                  <c:v>Item 03</c:v>
                </c:pt>
                <c:pt idx="3">
                  <c:v>Item 04</c:v>
                </c:pt>
              </c:strCache>
            </c:strRef>
          </c:cat>
          <c:val>
            <c:numRef>
              <c:f>Sheet1!$C$2:$C$5</c:f>
              <c:numCache>
                <c:formatCode>General</c:formatCode>
                <c:ptCount val="4"/>
                <c:pt idx="0">
                  <c:v>33</c:v>
                </c:pt>
                <c:pt idx="1">
                  <c:v>44</c:v>
                </c:pt>
                <c:pt idx="2">
                  <c:v>74</c:v>
                </c:pt>
                <c:pt idx="3">
                  <c:v>59</c:v>
                </c:pt>
              </c:numCache>
            </c:numRef>
          </c:val>
          <c:extLst>
            <c:ext xmlns:c16="http://schemas.microsoft.com/office/drawing/2014/chart" uri="{C3380CC4-5D6E-409C-BE32-E72D297353CC}">
              <c16:uniqueId val="{00000001-21CE-1D40-991D-C633DEB90878}"/>
            </c:ext>
          </c:extLst>
        </c:ser>
        <c:dLbls>
          <c:dLblPos val="outEnd"/>
          <c:showLegendKey val="0"/>
          <c:showVal val="1"/>
          <c:showCatName val="0"/>
          <c:showSerName val="0"/>
          <c:showPercent val="0"/>
          <c:showBubbleSize val="0"/>
        </c:dLbls>
        <c:gapWidth val="444"/>
        <c:overlap val="-90"/>
        <c:axId val="188995151"/>
        <c:axId val="326255551"/>
      </c:barChart>
      <c:catAx>
        <c:axId val="188995151"/>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zh-CN"/>
          </a:p>
        </c:txPr>
        <c:crossAx val="326255551"/>
        <c:crosses val="autoZero"/>
        <c:auto val="1"/>
        <c:lblAlgn val="ctr"/>
        <c:lblOffset val="100"/>
        <c:noMultiLvlLbl val="0"/>
      </c:catAx>
      <c:valAx>
        <c:axId val="326255551"/>
        <c:scaling>
          <c:orientation val="minMax"/>
          <c:max val="100"/>
        </c:scaling>
        <c:delete val="1"/>
        <c:axPos val="l"/>
        <c:numFmt formatCode="General" sourceLinked="1"/>
        <c:majorTickMark val="none"/>
        <c:minorTickMark val="none"/>
        <c:tickLblPos val="nextTo"/>
        <c:crossAx val="188995151"/>
        <c:crosses val="autoZero"/>
        <c:crossBetween val="between"/>
        <c:majorUnit val="25"/>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7017538533927311E-2"/>
          <c:y val="4.3871378560195476E-2"/>
          <c:w val="0.9530377484499154"/>
          <c:h val="0.79790436442491786"/>
        </c:manualLayout>
      </c:layout>
      <c:areaChart>
        <c:grouping val="standard"/>
        <c:varyColors val="0"/>
        <c:ser>
          <c:idx val="0"/>
          <c:order val="0"/>
          <c:tx>
            <c:strRef>
              <c:f>Sheet1!$B$1</c:f>
              <c:strCache>
                <c:ptCount val="1"/>
                <c:pt idx="0">
                  <c:v>文案</c:v>
                </c:pt>
              </c:strCache>
            </c:strRef>
          </c:tx>
          <c:spPr>
            <a:solidFill>
              <a:srgbClr val="3370FF">
                <a:alpha val="87000"/>
              </a:srgbClr>
            </a:solidFill>
            <a:ln>
              <a:solidFill>
                <a:schemeClr val="accent1"/>
              </a:solid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0</c:v>
                </c:pt>
                <c:pt idx="1">
                  <c:v>30</c:v>
                </c:pt>
                <c:pt idx="2">
                  <c:v>10</c:v>
                </c:pt>
                <c:pt idx="3">
                  <c:v>20</c:v>
                </c:pt>
                <c:pt idx="4">
                  <c:v>0</c:v>
                </c:pt>
              </c:numCache>
            </c:numRef>
          </c:val>
          <c:extLst>
            <c:ext xmlns:c16="http://schemas.microsoft.com/office/drawing/2014/chart" uri="{C3380CC4-5D6E-409C-BE32-E72D297353CC}">
              <c16:uniqueId val="{00000000-8214-534E-A01B-E700257D5668}"/>
            </c:ext>
          </c:extLst>
        </c:ser>
        <c:ser>
          <c:idx val="1"/>
          <c:order val="1"/>
          <c:tx>
            <c:strRef>
              <c:f>Sheet1!$C$1</c:f>
              <c:strCache>
                <c:ptCount val="1"/>
                <c:pt idx="0">
                  <c:v>文案4</c:v>
                </c:pt>
              </c:strCache>
            </c:strRef>
          </c:tx>
          <c:spPr>
            <a:solidFill>
              <a:srgbClr val="133C9A">
                <a:alpha val="79000"/>
              </a:srgbClr>
            </a:solidFill>
            <a:ln>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Sheet1!$C$2:$C$13</c:f>
              <c:numCache>
                <c:formatCode>General</c:formatCode>
                <c:ptCount val="12"/>
                <c:pt idx="3">
                  <c:v>50</c:v>
                </c:pt>
                <c:pt idx="4">
                  <c:v>60</c:v>
                </c:pt>
                <c:pt idx="5">
                  <c:v>40</c:v>
                </c:pt>
                <c:pt idx="6">
                  <c:v>45</c:v>
                </c:pt>
                <c:pt idx="7">
                  <c:v>20</c:v>
                </c:pt>
                <c:pt idx="8">
                  <c:v>10</c:v>
                </c:pt>
                <c:pt idx="9">
                  <c:v>0</c:v>
                </c:pt>
              </c:numCache>
            </c:numRef>
          </c:val>
          <c:extLst>
            <c:ext xmlns:c16="http://schemas.microsoft.com/office/drawing/2014/chart" uri="{C3380CC4-5D6E-409C-BE32-E72D297353CC}">
              <c16:uniqueId val="{00000001-8214-534E-A01B-E700257D5668}"/>
            </c:ext>
          </c:extLst>
        </c:ser>
        <c:ser>
          <c:idx val="2"/>
          <c:order val="2"/>
          <c:tx>
            <c:strRef>
              <c:f>Sheet1!$D$1</c:f>
              <c:strCache>
                <c:ptCount val="1"/>
                <c:pt idx="0">
                  <c:v>文案2</c:v>
                </c:pt>
              </c:strCache>
            </c:strRef>
          </c:tx>
          <c:spPr>
            <a:solidFill>
              <a:srgbClr val="00D6B9">
                <a:alpha val="85000"/>
              </a:srgbClr>
            </a:solidFill>
            <a:ln w="25400">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Sheet1!$D$2:$D$13</c:f>
              <c:numCache>
                <c:formatCode>General</c:formatCode>
                <c:ptCount val="12"/>
                <c:pt idx="6">
                  <c:v>20</c:v>
                </c:pt>
                <c:pt idx="7">
                  <c:v>40</c:v>
                </c:pt>
                <c:pt idx="8">
                  <c:v>30</c:v>
                </c:pt>
                <c:pt idx="9">
                  <c:v>0</c:v>
                </c:pt>
              </c:numCache>
            </c:numRef>
          </c:val>
          <c:extLst>
            <c:ext xmlns:c16="http://schemas.microsoft.com/office/drawing/2014/chart" uri="{C3380CC4-5D6E-409C-BE32-E72D297353CC}">
              <c16:uniqueId val="{00000002-8214-534E-A01B-E700257D5668}"/>
            </c:ext>
          </c:extLst>
        </c:ser>
        <c:ser>
          <c:idx val="3"/>
          <c:order val="3"/>
          <c:tx>
            <c:strRef>
              <c:f>Sheet1!$E$1</c:f>
              <c:strCache>
                <c:ptCount val="1"/>
                <c:pt idx="0">
                  <c:v>文案3</c:v>
                </c:pt>
              </c:strCache>
            </c:strRef>
          </c:tx>
          <c:spPr>
            <a:solidFill>
              <a:srgbClr val="99BDFF">
                <a:alpha val="86000"/>
              </a:srgbClr>
            </a:solidFill>
            <a:ln w="25400">
              <a:noFill/>
            </a:ln>
            <a:effectLst/>
          </c:spPr>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Sheet1!$E$2:$E$13</c:f>
              <c:numCache>
                <c:formatCode>General</c:formatCode>
                <c:ptCount val="12"/>
                <c:pt idx="7">
                  <c:v>0</c:v>
                </c:pt>
                <c:pt idx="8">
                  <c:v>30</c:v>
                </c:pt>
                <c:pt idx="9">
                  <c:v>50</c:v>
                </c:pt>
                <c:pt idx="10">
                  <c:v>30</c:v>
                </c:pt>
                <c:pt idx="11">
                  <c:v>0</c:v>
                </c:pt>
              </c:numCache>
            </c:numRef>
          </c:val>
          <c:extLst>
            <c:ext xmlns:c16="http://schemas.microsoft.com/office/drawing/2014/chart" uri="{C3380CC4-5D6E-409C-BE32-E72D297353CC}">
              <c16:uniqueId val="{00000003-8214-534E-A01B-E700257D5668}"/>
            </c:ext>
          </c:extLst>
        </c:ser>
        <c:dLbls>
          <c:showLegendKey val="0"/>
          <c:showVal val="0"/>
          <c:showCatName val="0"/>
          <c:showSerName val="0"/>
          <c:showPercent val="0"/>
          <c:showBubbleSize val="0"/>
        </c:dLbls>
        <c:axId val="982715312"/>
        <c:axId val="1187920752"/>
      </c:areaChart>
      <c:catAx>
        <c:axId val="982715312"/>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800" b="0" i="0" u="none" strike="noStrike" kern="1200" baseline="0">
                <a:solidFill>
                  <a:schemeClr val="tx1">
                    <a:lumMod val="65000"/>
                    <a:lumOff val="35000"/>
                  </a:schemeClr>
                </a:solidFill>
                <a:latin typeface="Montserrat" panose="00000500000000000000" pitchFamily="50" charset="0"/>
                <a:ea typeface="+mn-ea"/>
                <a:cs typeface="+mn-cs"/>
              </a:defRPr>
            </a:pPr>
            <a:endParaRPr lang="zh-CN"/>
          </a:p>
        </c:txPr>
        <c:crossAx val="1187920752"/>
        <c:crosses val="autoZero"/>
        <c:auto val="1"/>
        <c:lblAlgn val="ctr"/>
        <c:lblOffset val="100"/>
        <c:noMultiLvlLbl val="0"/>
      </c:catAx>
      <c:valAx>
        <c:axId val="1187920752"/>
        <c:scaling>
          <c:orientation val="minMax"/>
          <c:max val="70"/>
        </c:scaling>
        <c:delete val="1"/>
        <c:axPos val="l"/>
        <c:numFmt formatCode="General" sourceLinked="1"/>
        <c:majorTickMark val="none"/>
        <c:minorTickMark val="none"/>
        <c:tickLblPos val="nextTo"/>
        <c:crossAx val="982715312"/>
        <c:crosses val="autoZero"/>
        <c:crossBetween val="midCat"/>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ontserrat" panose="00000500000000000000" pitchFamily="50" charset="0"/>
              <a:ea typeface="+mn-ea"/>
              <a:cs typeface="+mn-cs"/>
            </a:defRPr>
          </a:pPr>
          <a:endParaRPr lang="zh-CN"/>
        </a:p>
      </c:txPr>
    </c:legend>
    <c:plotVisOnly val="1"/>
    <c:dispBlanksAs val="zero"/>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2">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064" b="0" i="0" u="none" strike="noStrike" kern="1200" baseline="0"/>
    <cs:bodyPr rot="-5400000" spcFirstLastPara="1" vertOverflow="clip" horzOverflow="clip" vert="horz" wrap="square" lIns="38100" tIns="19050" rIns="38100" bIns="19050" anchor="ctr" anchorCtr="1">
      <a:spAutoFit/>
    </cs:bodyPr>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6CEC9FC-2417-8C4F-A05B-84E095F1723C}" type="doc">
      <dgm:prSet loTypeId="urn:microsoft.com/office/officeart/2005/8/layout/venn2" loCatId="" qsTypeId="urn:microsoft.com/office/officeart/2005/8/quickstyle/simple1" qsCatId="simple" csTypeId="urn:microsoft.com/office/officeart/2005/8/colors/accent1_2" csCatId="accent1" phldr="1"/>
      <dgm:spPr/>
      <dgm:t>
        <a:bodyPr/>
        <a:lstStyle/>
        <a:p>
          <a:endParaRPr lang="zh-CN" altLang="en-US"/>
        </a:p>
      </dgm:t>
    </dgm:pt>
    <dgm:pt modelId="{566DF957-115C-C749-87BA-EDE5D2E18EEF}">
      <dgm:prSet phldrT="[文本]" custT="1"/>
      <dgm:spPr>
        <a:solidFill>
          <a:schemeClr val="accent1">
            <a:lumMod val="60000"/>
            <a:lumOff val="40000"/>
          </a:schemeClr>
        </a:solidFill>
        <a:effectLst>
          <a:outerShdw blurRad="508000" algn="ctr" rotWithShape="0">
            <a:srgbClr val="133C9A">
              <a:alpha val="10000"/>
            </a:srgbClr>
          </a:outerShdw>
        </a:effectLst>
      </dgm:spPr>
      <dgm:t>
        <a:bodyPr/>
        <a:lstStyle/>
        <a:p>
          <a:r>
            <a:rPr lang="zh-CN" altLang="en-US" sz="1400" b="0" i="0" dirty="0">
              <a:latin typeface="FZLanTingHeiPro_GB18030 Medium" panose="02000500000000000000" pitchFamily="2" charset="-122"/>
              <a:ea typeface="FZLanTingHeiPro_GB18030 Medium" panose="02000500000000000000" pitchFamily="2" charset="-122"/>
            </a:rPr>
            <a:t>文案</a:t>
          </a:r>
          <a:r>
            <a:rPr lang="en-US" altLang="zh-CN" sz="1400" b="0" i="0" dirty="0">
              <a:latin typeface="FZLanTingHeiPro_GB18030 Medium" panose="02000500000000000000" pitchFamily="2" charset="-122"/>
              <a:ea typeface="FZLanTingHeiPro_GB18030 Medium" panose="02000500000000000000" pitchFamily="2" charset="-122"/>
            </a:rPr>
            <a:t>3</a:t>
          </a:r>
          <a:endParaRPr lang="zh-CN" altLang="en-US" sz="1400" b="0" i="0" dirty="0">
            <a:latin typeface="FZLanTingHeiPro_GB18030 Medium" panose="02000500000000000000" pitchFamily="2" charset="-122"/>
            <a:ea typeface="FZLanTingHeiPro_GB18030 Medium" panose="02000500000000000000" pitchFamily="2" charset="-122"/>
          </a:endParaRPr>
        </a:p>
      </dgm:t>
    </dgm:pt>
    <dgm:pt modelId="{3BE7BDF0-3826-8B45-9486-D1B2327730BC}" type="parTrans" cxnId="{24DD1CA0-5D88-2B47-9D40-60AF8904FFBF}">
      <dgm:prSet/>
      <dgm:spPr/>
      <dgm:t>
        <a:bodyPr/>
        <a:lstStyle/>
        <a:p>
          <a:endParaRPr lang="zh-CN" altLang="en-US"/>
        </a:p>
      </dgm:t>
    </dgm:pt>
    <dgm:pt modelId="{35FEC998-6289-0E49-A77E-86104A80CF76}" type="sibTrans" cxnId="{24DD1CA0-5D88-2B47-9D40-60AF8904FFBF}">
      <dgm:prSet/>
      <dgm:spPr/>
      <dgm:t>
        <a:bodyPr/>
        <a:lstStyle/>
        <a:p>
          <a:endParaRPr lang="zh-CN" altLang="en-US"/>
        </a:p>
      </dgm:t>
    </dgm:pt>
    <dgm:pt modelId="{67E6240F-0619-2843-AB19-725E49E1B3BB}">
      <dgm:prSet phldrT="[文本]" custT="1"/>
      <dgm:spPr>
        <a:solidFill>
          <a:schemeClr val="accent1">
            <a:lumMod val="40000"/>
            <a:lumOff val="60000"/>
          </a:schemeClr>
        </a:solidFill>
      </dgm:spPr>
      <dgm:t>
        <a:bodyPr/>
        <a:lstStyle/>
        <a:p>
          <a:r>
            <a:rPr lang="zh-CN" altLang="en-US" sz="1400" b="0" i="0" dirty="0">
              <a:latin typeface="FZLanTingHeiPro_GB18030 Medium" panose="02000500000000000000" pitchFamily="2" charset="-122"/>
              <a:ea typeface="FZLanTingHeiPro_GB18030 Medium" panose="02000500000000000000" pitchFamily="2" charset="-122"/>
            </a:rPr>
            <a:t>文案</a:t>
          </a:r>
          <a:r>
            <a:rPr lang="en-US" altLang="zh-CN" sz="1400" b="0" i="0" dirty="0">
              <a:latin typeface="FZLanTingHeiPro_GB18030 Medium" panose="02000500000000000000" pitchFamily="2" charset="-122"/>
              <a:ea typeface="FZLanTingHeiPro_GB18030 Medium" panose="02000500000000000000" pitchFamily="2" charset="-122"/>
            </a:rPr>
            <a:t>2</a:t>
          </a:r>
          <a:endParaRPr lang="zh-CN" altLang="en-US" sz="1400" b="0" i="0" dirty="0">
            <a:latin typeface="FZLanTingHeiPro_GB18030 Medium" panose="02000500000000000000" pitchFamily="2" charset="-122"/>
            <a:ea typeface="FZLanTingHeiPro_GB18030 Medium" panose="02000500000000000000" pitchFamily="2" charset="-122"/>
          </a:endParaRPr>
        </a:p>
      </dgm:t>
    </dgm:pt>
    <dgm:pt modelId="{3830C8C2-0D8E-1D44-B7DD-57642E69B32A}" type="parTrans" cxnId="{C14ED26E-4D61-4946-A5B3-AAC72B07A535}">
      <dgm:prSet/>
      <dgm:spPr/>
      <dgm:t>
        <a:bodyPr/>
        <a:lstStyle/>
        <a:p>
          <a:endParaRPr lang="zh-CN" altLang="en-US"/>
        </a:p>
      </dgm:t>
    </dgm:pt>
    <dgm:pt modelId="{4FB9A1A3-7C4D-EE4D-A395-A715AA38AFAD}" type="sibTrans" cxnId="{C14ED26E-4D61-4946-A5B3-AAC72B07A535}">
      <dgm:prSet/>
      <dgm:spPr/>
      <dgm:t>
        <a:bodyPr/>
        <a:lstStyle/>
        <a:p>
          <a:endParaRPr lang="zh-CN" altLang="en-US"/>
        </a:p>
      </dgm:t>
    </dgm:pt>
    <dgm:pt modelId="{E0E5967F-E3F2-CE45-BBAC-9A0951D66718}">
      <dgm:prSet phldrT="[文本]" custT="1"/>
      <dgm:spPr>
        <a:solidFill>
          <a:schemeClr val="accent1">
            <a:lumMod val="20000"/>
            <a:lumOff val="80000"/>
          </a:schemeClr>
        </a:solidFill>
      </dgm:spPr>
      <dgm:t>
        <a:bodyPr/>
        <a:lstStyle/>
        <a:p>
          <a:r>
            <a:rPr lang="zh-CN" altLang="en-US" sz="1400" b="0" i="0" dirty="0">
              <a:solidFill>
                <a:srgbClr val="3370FF"/>
              </a:solidFill>
              <a:latin typeface="FZLanTingHeiPro_GB18030 Medium" panose="02000500000000000000" pitchFamily="2" charset="-122"/>
              <a:ea typeface="FZLanTingHeiPro_GB18030 Medium" panose="02000500000000000000" pitchFamily="2" charset="-122"/>
            </a:rPr>
            <a:t>文案</a:t>
          </a:r>
        </a:p>
      </dgm:t>
    </dgm:pt>
    <dgm:pt modelId="{E1D7C2F4-7C6C-5B40-AE71-074FDF620A44}" type="parTrans" cxnId="{B2AD9626-4ABA-8244-8CF5-31D1D3BEA582}">
      <dgm:prSet/>
      <dgm:spPr/>
      <dgm:t>
        <a:bodyPr/>
        <a:lstStyle/>
        <a:p>
          <a:endParaRPr lang="zh-CN" altLang="en-US"/>
        </a:p>
      </dgm:t>
    </dgm:pt>
    <dgm:pt modelId="{7AB20087-9B77-5844-8920-541C07D17081}" type="sibTrans" cxnId="{B2AD9626-4ABA-8244-8CF5-31D1D3BEA582}">
      <dgm:prSet/>
      <dgm:spPr/>
      <dgm:t>
        <a:bodyPr/>
        <a:lstStyle/>
        <a:p>
          <a:endParaRPr lang="zh-CN" altLang="en-US"/>
        </a:p>
      </dgm:t>
    </dgm:pt>
    <dgm:pt modelId="{7509AC8B-BED7-6244-BD19-E1DEE90F3AB4}">
      <dgm:prSet phldrT="[文本]" custT="1"/>
      <dgm:spPr>
        <a:solidFill>
          <a:schemeClr val="accent1"/>
        </a:solidFill>
        <a:ln w="12700" cap="flat" cmpd="sng" algn="ctr">
          <a:solidFill>
            <a:srgbClr val="FFFFFF">
              <a:hueOff val="0"/>
              <a:satOff val="0"/>
              <a:lumOff val="0"/>
              <a:alphaOff val="0"/>
            </a:srgbClr>
          </a:solidFill>
          <a:prstDash val="solid"/>
          <a:miter lim="800000"/>
        </a:ln>
        <a:effectLst>
          <a:outerShdw blurRad="508000" algn="ctr" rotWithShape="0">
            <a:srgbClr val="133C9A">
              <a:alpha val="10000"/>
            </a:srgbClr>
          </a:outerShdw>
        </a:effectLst>
      </dgm:spPr>
      <dgm:t>
        <a:bodyPr spcFirstLastPara="0" vert="horz" wrap="square" lIns="149352" tIns="149352" rIns="149352" bIns="149352" numCol="1" spcCol="1270" anchor="ctr" anchorCtr="0"/>
        <a:lstStyle/>
        <a:p>
          <a:pPr>
            <a:buNone/>
          </a:pPr>
          <a:r>
            <a:rPr lang="zh-CN" altLang="en-US" sz="1400" b="0" i="0" dirty="0">
              <a:solidFill>
                <a:srgbClr val="FFFFFF"/>
              </a:solidFill>
              <a:latin typeface="FZLanTingHeiPro_GB18030 Medium" panose="02000500000000000000" pitchFamily="2" charset="-122"/>
              <a:ea typeface="FZLanTingHeiPro_GB18030 Medium" panose="02000500000000000000" pitchFamily="2" charset="-122"/>
              <a:cs typeface="+mn-cs"/>
            </a:rPr>
            <a:t>文案</a:t>
          </a:r>
          <a:r>
            <a:rPr lang="en-US" altLang="zh-CN" sz="1400" b="0" i="0" dirty="0">
              <a:solidFill>
                <a:srgbClr val="FFFFFF"/>
              </a:solidFill>
              <a:latin typeface="FZLanTingHeiPro_GB18030 Medium" panose="02000500000000000000" pitchFamily="2" charset="-122"/>
              <a:ea typeface="FZLanTingHeiPro_GB18030 Medium" panose="02000500000000000000" pitchFamily="2" charset="-122"/>
              <a:cs typeface="+mn-cs"/>
            </a:rPr>
            <a:t>4</a:t>
          </a:r>
          <a:endParaRPr lang="zh-CN" altLang="en-US" sz="1400" b="0" i="0" dirty="0">
            <a:solidFill>
              <a:srgbClr val="FFFFFF"/>
            </a:solidFill>
            <a:latin typeface="FZLanTingHeiPro_GB18030 Medium" panose="02000500000000000000" pitchFamily="2" charset="-122"/>
            <a:ea typeface="FZLanTingHeiPro_GB18030 Medium" panose="02000500000000000000" pitchFamily="2" charset="-122"/>
            <a:cs typeface="+mn-cs"/>
          </a:endParaRPr>
        </a:p>
      </dgm:t>
    </dgm:pt>
    <dgm:pt modelId="{EFD425D5-99DF-5849-847B-EAEE57E1883E}" type="parTrans" cxnId="{BCEAE3E2-4234-5841-BEB6-2F715D765AA9}">
      <dgm:prSet/>
      <dgm:spPr/>
      <dgm:t>
        <a:bodyPr/>
        <a:lstStyle/>
        <a:p>
          <a:endParaRPr lang="zh-CN" altLang="en-US"/>
        </a:p>
      </dgm:t>
    </dgm:pt>
    <dgm:pt modelId="{7A47B28B-5B2E-D94E-937A-8CD47993B32B}" type="sibTrans" cxnId="{BCEAE3E2-4234-5841-BEB6-2F715D765AA9}">
      <dgm:prSet/>
      <dgm:spPr/>
      <dgm:t>
        <a:bodyPr/>
        <a:lstStyle/>
        <a:p>
          <a:endParaRPr lang="zh-CN" altLang="en-US"/>
        </a:p>
      </dgm:t>
    </dgm:pt>
    <dgm:pt modelId="{A5A10548-EFB5-5340-A06A-120DBE101AD6}" type="pres">
      <dgm:prSet presAssocID="{96CEC9FC-2417-8C4F-A05B-84E095F1723C}" presName="Name0" presStyleCnt="0">
        <dgm:presLayoutVars>
          <dgm:chMax val="7"/>
          <dgm:resizeHandles val="exact"/>
        </dgm:presLayoutVars>
      </dgm:prSet>
      <dgm:spPr/>
    </dgm:pt>
    <dgm:pt modelId="{039ED883-97D0-0F4E-9317-5368720ECD9C}" type="pres">
      <dgm:prSet presAssocID="{96CEC9FC-2417-8C4F-A05B-84E095F1723C}" presName="comp1" presStyleCnt="0"/>
      <dgm:spPr/>
    </dgm:pt>
    <dgm:pt modelId="{F3EBEDF4-5190-1243-A589-6D2031B74B3D}" type="pres">
      <dgm:prSet presAssocID="{96CEC9FC-2417-8C4F-A05B-84E095F1723C}" presName="circle1" presStyleLbl="node1" presStyleIdx="0" presStyleCnt="4"/>
      <dgm:spPr>
        <a:xfrm>
          <a:off x="1107863" y="0"/>
          <a:ext cx="4431453" cy="4431453"/>
        </a:xfrm>
        <a:prstGeom prst="ellipse">
          <a:avLst/>
        </a:prstGeom>
      </dgm:spPr>
    </dgm:pt>
    <dgm:pt modelId="{C8490095-E03E-7141-BE48-47B1DAED52EB}" type="pres">
      <dgm:prSet presAssocID="{96CEC9FC-2417-8C4F-A05B-84E095F1723C}" presName="c1text" presStyleLbl="node1" presStyleIdx="0" presStyleCnt="4">
        <dgm:presLayoutVars>
          <dgm:bulletEnabled val="1"/>
        </dgm:presLayoutVars>
      </dgm:prSet>
      <dgm:spPr/>
    </dgm:pt>
    <dgm:pt modelId="{08D9D5C9-6275-4C47-BDBD-9B76A78F7FCA}" type="pres">
      <dgm:prSet presAssocID="{96CEC9FC-2417-8C4F-A05B-84E095F1723C}" presName="comp2" presStyleCnt="0"/>
      <dgm:spPr/>
    </dgm:pt>
    <dgm:pt modelId="{829FB53D-CFAA-2242-90DB-0662E0809469}" type="pres">
      <dgm:prSet presAssocID="{96CEC9FC-2417-8C4F-A05B-84E095F1723C}" presName="circle2" presStyleLbl="node1" presStyleIdx="1" presStyleCnt="4"/>
      <dgm:spPr>
        <a:prstGeom prst="ellipse">
          <a:avLst/>
        </a:prstGeom>
      </dgm:spPr>
    </dgm:pt>
    <dgm:pt modelId="{217103EF-08A7-444E-A02E-C53F4160009E}" type="pres">
      <dgm:prSet presAssocID="{96CEC9FC-2417-8C4F-A05B-84E095F1723C}" presName="c2text" presStyleLbl="node1" presStyleIdx="1" presStyleCnt="4">
        <dgm:presLayoutVars>
          <dgm:bulletEnabled val="1"/>
        </dgm:presLayoutVars>
      </dgm:prSet>
      <dgm:spPr/>
    </dgm:pt>
    <dgm:pt modelId="{8200D5A9-C3FC-714A-B829-B6D8278AAAD0}" type="pres">
      <dgm:prSet presAssocID="{96CEC9FC-2417-8C4F-A05B-84E095F1723C}" presName="comp3" presStyleCnt="0"/>
      <dgm:spPr/>
    </dgm:pt>
    <dgm:pt modelId="{12EFF6C2-541D-3E4D-B871-363101CD4CA1}" type="pres">
      <dgm:prSet presAssocID="{96CEC9FC-2417-8C4F-A05B-84E095F1723C}" presName="circle3" presStyleLbl="node1" presStyleIdx="2" presStyleCnt="4"/>
      <dgm:spPr/>
    </dgm:pt>
    <dgm:pt modelId="{272AE2C5-862B-9647-B331-E6344BAE50C1}" type="pres">
      <dgm:prSet presAssocID="{96CEC9FC-2417-8C4F-A05B-84E095F1723C}" presName="c3text" presStyleLbl="node1" presStyleIdx="2" presStyleCnt="4">
        <dgm:presLayoutVars>
          <dgm:bulletEnabled val="1"/>
        </dgm:presLayoutVars>
      </dgm:prSet>
      <dgm:spPr/>
    </dgm:pt>
    <dgm:pt modelId="{DCE48FC9-88C8-BF48-AE22-D27BE2F2A11E}" type="pres">
      <dgm:prSet presAssocID="{96CEC9FC-2417-8C4F-A05B-84E095F1723C}" presName="comp4" presStyleCnt="0"/>
      <dgm:spPr/>
    </dgm:pt>
    <dgm:pt modelId="{795A006D-3703-2541-85F0-809E457884F7}" type="pres">
      <dgm:prSet presAssocID="{96CEC9FC-2417-8C4F-A05B-84E095F1723C}" presName="circle4" presStyleLbl="node1" presStyleIdx="3" presStyleCnt="4"/>
      <dgm:spPr/>
    </dgm:pt>
    <dgm:pt modelId="{733614A6-ADC8-4C4C-908A-207D62C4E34D}" type="pres">
      <dgm:prSet presAssocID="{96CEC9FC-2417-8C4F-A05B-84E095F1723C}" presName="c4text" presStyleLbl="node1" presStyleIdx="3" presStyleCnt="4">
        <dgm:presLayoutVars>
          <dgm:bulletEnabled val="1"/>
        </dgm:presLayoutVars>
      </dgm:prSet>
      <dgm:spPr/>
    </dgm:pt>
  </dgm:ptLst>
  <dgm:cxnLst>
    <dgm:cxn modelId="{17FF4706-E8ED-224A-8656-0F3084A752A2}" type="presOf" srcId="{7509AC8B-BED7-6244-BD19-E1DEE90F3AB4}" destId="{F3EBEDF4-5190-1243-A589-6D2031B74B3D}" srcOrd="0" destOrd="0" presId="urn:microsoft.com/office/officeart/2005/8/layout/venn2"/>
    <dgm:cxn modelId="{B2AD9626-4ABA-8244-8CF5-31D1D3BEA582}" srcId="{96CEC9FC-2417-8C4F-A05B-84E095F1723C}" destId="{E0E5967F-E3F2-CE45-BBAC-9A0951D66718}" srcOrd="3" destOrd="0" parTransId="{E1D7C2F4-7C6C-5B40-AE71-074FDF620A44}" sibTransId="{7AB20087-9B77-5844-8920-541C07D17081}"/>
    <dgm:cxn modelId="{1EA1E228-42E1-574C-8F24-E64E4CD75708}" type="presOf" srcId="{E0E5967F-E3F2-CE45-BBAC-9A0951D66718}" destId="{795A006D-3703-2541-85F0-809E457884F7}" srcOrd="0" destOrd="0" presId="urn:microsoft.com/office/officeart/2005/8/layout/venn2"/>
    <dgm:cxn modelId="{FA011F3C-C93A-0B45-B7CC-06C986EAFE55}" type="presOf" srcId="{E0E5967F-E3F2-CE45-BBAC-9A0951D66718}" destId="{733614A6-ADC8-4C4C-908A-207D62C4E34D}" srcOrd="1" destOrd="0" presId="urn:microsoft.com/office/officeart/2005/8/layout/venn2"/>
    <dgm:cxn modelId="{F221554F-159B-F94F-801A-2E32409AFD1F}" type="presOf" srcId="{566DF957-115C-C749-87BA-EDE5D2E18EEF}" destId="{829FB53D-CFAA-2242-90DB-0662E0809469}" srcOrd="0" destOrd="0" presId="urn:microsoft.com/office/officeart/2005/8/layout/venn2"/>
    <dgm:cxn modelId="{C14ED26E-4D61-4946-A5B3-AAC72B07A535}" srcId="{96CEC9FC-2417-8C4F-A05B-84E095F1723C}" destId="{67E6240F-0619-2843-AB19-725E49E1B3BB}" srcOrd="2" destOrd="0" parTransId="{3830C8C2-0D8E-1D44-B7DD-57642E69B32A}" sibTransId="{4FB9A1A3-7C4D-EE4D-A395-A715AA38AFAD}"/>
    <dgm:cxn modelId="{3A147480-4DFC-F840-9684-4C6F08B63E16}" type="presOf" srcId="{96CEC9FC-2417-8C4F-A05B-84E095F1723C}" destId="{A5A10548-EFB5-5340-A06A-120DBE101AD6}" srcOrd="0" destOrd="0" presId="urn:microsoft.com/office/officeart/2005/8/layout/venn2"/>
    <dgm:cxn modelId="{A314D48F-06AC-9E48-B740-9269F348F7F5}" type="presOf" srcId="{67E6240F-0619-2843-AB19-725E49E1B3BB}" destId="{12EFF6C2-541D-3E4D-B871-363101CD4CA1}" srcOrd="0" destOrd="0" presId="urn:microsoft.com/office/officeart/2005/8/layout/venn2"/>
    <dgm:cxn modelId="{EF1C7C96-4820-C049-B8B1-38883971C0B7}" type="presOf" srcId="{7509AC8B-BED7-6244-BD19-E1DEE90F3AB4}" destId="{C8490095-E03E-7141-BE48-47B1DAED52EB}" srcOrd="1" destOrd="0" presId="urn:microsoft.com/office/officeart/2005/8/layout/venn2"/>
    <dgm:cxn modelId="{24DD1CA0-5D88-2B47-9D40-60AF8904FFBF}" srcId="{96CEC9FC-2417-8C4F-A05B-84E095F1723C}" destId="{566DF957-115C-C749-87BA-EDE5D2E18EEF}" srcOrd="1" destOrd="0" parTransId="{3BE7BDF0-3826-8B45-9486-D1B2327730BC}" sibTransId="{35FEC998-6289-0E49-A77E-86104A80CF76}"/>
    <dgm:cxn modelId="{37060CB3-7996-3245-84B5-196CF68DEEFF}" type="presOf" srcId="{67E6240F-0619-2843-AB19-725E49E1B3BB}" destId="{272AE2C5-862B-9647-B331-E6344BAE50C1}" srcOrd="1" destOrd="0" presId="urn:microsoft.com/office/officeart/2005/8/layout/venn2"/>
    <dgm:cxn modelId="{346117E2-3619-DC43-9F53-3ED6DE2E41F0}" type="presOf" srcId="{566DF957-115C-C749-87BA-EDE5D2E18EEF}" destId="{217103EF-08A7-444E-A02E-C53F4160009E}" srcOrd="1" destOrd="0" presId="urn:microsoft.com/office/officeart/2005/8/layout/venn2"/>
    <dgm:cxn modelId="{BCEAE3E2-4234-5841-BEB6-2F715D765AA9}" srcId="{96CEC9FC-2417-8C4F-A05B-84E095F1723C}" destId="{7509AC8B-BED7-6244-BD19-E1DEE90F3AB4}" srcOrd="0" destOrd="0" parTransId="{EFD425D5-99DF-5849-847B-EAEE57E1883E}" sibTransId="{7A47B28B-5B2E-D94E-937A-8CD47993B32B}"/>
    <dgm:cxn modelId="{391BB42F-53C7-B245-8E1B-BA74E6AADB6A}" type="presParOf" srcId="{A5A10548-EFB5-5340-A06A-120DBE101AD6}" destId="{039ED883-97D0-0F4E-9317-5368720ECD9C}" srcOrd="0" destOrd="0" presId="urn:microsoft.com/office/officeart/2005/8/layout/venn2"/>
    <dgm:cxn modelId="{B709EFBB-7E6D-D746-9A29-FE4F7BD5FC6D}" type="presParOf" srcId="{039ED883-97D0-0F4E-9317-5368720ECD9C}" destId="{F3EBEDF4-5190-1243-A589-6D2031B74B3D}" srcOrd="0" destOrd="0" presId="urn:microsoft.com/office/officeart/2005/8/layout/venn2"/>
    <dgm:cxn modelId="{F4AFD831-9723-C448-AD23-5599ED2E1441}" type="presParOf" srcId="{039ED883-97D0-0F4E-9317-5368720ECD9C}" destId="{C8490095-E03E-7141-BE48-47B1DAED52EB}" srcOrd="1" destOrd="0" presId="urn:microsoft.com/office/officeart/2005/8/layout/venn2"/>
    <dgm:cxn modelId="{801CD268-29A9-4748-B281-A6153B768652}" type="presParOf" srcId="{A5A10548-EFB5-5340-A06A-120DBE101AD6}" destId="{08D9D5C9-6275-4C47-BDBD-9B76A78F7FCA}" srcOrd="1" destOrd="0" presId="urn:microsoft.com/office/officeart/2005/8/layout/venn2"/>
    <dgm:cxn modelId="{8C416B17-D0FE-1244-9F24-F5D8E567D699}" type="presParOf" srcId="{08D9D5C9-6275-4C47-BDBD-9B76A78F7FCA}" destId="{829FB53D-CFAA-2242-90DB-0662E0809469}" srcOrd="0" destOrd="0" presId="urn:microsoft.com/office/officeart/2005/8/layout/venn2"/>
    <dgm:cxn modelId="{7EE8A5B3-4748-A04B-AC46-FD6EA362E073}" type="presParOf" srcId="{08D9D5C9-6275-4C47-BDBD-9B76A78F7FCA}" destId="{217103EF-08A7-444E-A02E-C53F4160009E}" srcOrd="1" destOrd="0" presId="urn:microsoft.com/office/officeart/2005/8/layout/venn2"/>
    <dgm:cxn modelId="{F4ECAA7B-604E-3F42-AD9D-E5A7A7F567CF}" type="presParOf" srcId="{A5A10548-EFB5-5340-A06A-120DBE101AD6}" destId="{8200D5A9-C3FC-714A-B829-B6D8278AAAD0}" srcOrd="2" destOrd="0" presId="urn:microsoft.com/office/officeart/2005/8/layout/venn2"/>
    <dgm:cxn modelId="{DBA642FD-2224-C845-B051-A3F1BF40C46F}" type="presParOf" srcId="{8200D5A9-C3FC-714A-B829-B6D8278AAAD0}" destId="{12EFF6C2-541D-3E4D-B871-363101CD4CA1}" srcOrd="0" destOrd="0" presId="urn:microsoft.com/office/officeart/2005/8/layout/venn2"/>
    <dgm:cxn modelId="{71184681-C6F0-B14C-8291-52DF9F57120B}" type="presParOf" srcId="{8200D5A9-C3FC-714A-B829-B6D8278AAAD0}" destId="{272AE2C5-862B-9647-B331-E6344BAE50C1}" srcOrd="1" destOrd="0" presId="urn:microsoft.com/office/officeart/2005/8/layout/venn2"/>
    <dgm:cxn modelId="{BF4AF03C-362F-8942-817E-03C361DEDE06}" type="presParOf" srcId="{A5A10548-EFB5-5340-A06A-120DBE101AD6}" destId="{DCE48FC9-88C8-BF48-AE22-D27BE2F2A11E}" srcOrd="3" destOrd="0" presId="urn:microsoft.com/office/officeart/2005/8/layout/venn2"/>
    <dgm:cxn modelId="{F81F01FC-DAFD-7840-AFB0-CDCB0F5DEDAA}" type="presParOf" srcId="{DCE48FC9-88C8-BF48-AE22-D27BE2F2A11E}" destId="{795A006D-3703-2541-85F0-809E457884F7}" srcOrd="0" destOrd="0" presId="urn:microsoft.com/office/officeart/2005/8/layout/venn2"/>
    <dgm:cxn modelId="{A1385AF4-36D2-3E42-B184-2A0A3E73BECE}" type="presParOf" srcId="{DCE48FC9-88C8-BF48-AE22-D27BE2F2A11E}" destId="{733614A6-ADC8-4C4C-908A-207D62C4E34D}" srcOrd="1" destOrd="0" presId="urn:microsoft.com/office/officeart/2005/8/layout/venn2"/>
  </dgm:cxnLst>
  <dgm:bg/>
  <dgm:whole>
    <a:ln>
      <a:noFill/>
    </a:ln>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3EBEDF4-5190-1243-A589-6D2031B74B3D}">
      <dsp:nvSpPr>
        <dsp:cNvPr id="0" name=""/>
        <dsp:cNvSpPr/>
      </dsp:nvSpPr>
      <dsp:spPr>
        <a:xfrm>
          <a:off x="1252643" y="0"/>
          <a:ext cx="5010573" cy="5010573"/>
        </a:xfrm>
        <a:prstGeom prst="ellipse">
          <a:avLst/>
        </a:prstGeom>
        <a:solidFill>
          <a:schemeClr val="accent1"/>
        </a:solidFill>
        <a:ln w="12700" cap="flat" cmpd="sng" algn="ctr">
          <a:solidFill>
            <a:srgbClr val="FFFFFF">
              <a:hueOff val="0"/>
              <a:satOff val="0"/>
              <a:lumOff val="0"/>
              <a:alphaOff val="0"/>
            </a:srgbClr>
          </a:solidFill>
          <a:prstDash val="solid"/>
          <a:miter lim="800000"/>
        </a:ln>
        <a:effectLst>
          <a:outerShdw blurRad="508000" algn="ctr" rotWithShape="0">
            <a:srgbClr val="133C9A">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149352" tIns="149352" rIns="149352" bIns="149352" numCol="1" spcCol="1270" anchor="ctr" anchorCtr="0">
          <a:noAutofit/>
        </a:bodyPr>
        <a:lstStyle/>
        <a:p>
          <a:pPr marL="0" lvl="0" indent="0" algn="ctr" defTabSz="622300">
            <a:lnSpc>
              <a:spcPct val="90000"/>
            </a:lnSpc>
            <a:spcBef>
              <a:spcPct val="0"/>
            </a:spcBef>
            <a:spcAft>
              <a:spcPct val="35000"/>
            </a:spcAft>
            <a:buNone/>
          </a:pPr>
          <a:r>
            <a:rPr lang="zh-CN" altLang="en-US" sz="1400" b="0" i="0" kern="1200" dirty="0">
              <a:solidFill>
                <a:srgbClr val="FFFFFF"/>
              </a:solidFill>
              <a:latin typeface="FZLanTingHeiPro_GB18030 Medium" panose="02000500000000000000" pitchFamily="2" charset="-122"/>
              <a:ea typeface="FZLanTingHeiPro_GB18030 Medium" panose="02000500000000000000" pitchFamily="2" charset="-122"/>
              <a:cs typeface="+mn-cs"/>
            </a:rPr>
            <a:t>文案</a:t>
          </a:r>
          <a:r>
            <a:rPr lang="en-US" altLang="zh-CN" sz="1400" b="0" i="0" kern="1200" dirty="0">
              <a:solidFill>
                <a:srgbClr val="FFFFFF"/>
              </a:solidFill>
              <a:latin typeface="FZLanTingHeiPro_GB18030 Medium" panose="02000500000000000000" pitchFamily="2" charset="-122"/>
              <a:ea typeface="FZLanTingHeiPro_GB18030 Medium" panose="02000500000000000000" pitchFamily="2" charset="-122"/>
              <a:cs typeface="+mn-cs"/>
            </a:rPr>
            <a:t>4</a:t>
          </a:r>
          <a:endParaRPr lang="zh-CN" altLang="en-US" sz="1400" b="0" i="0" kern="1200" dirty="0">
            <a:solidFill>
              <a:srgbClr val="FFFFFF"/>
            </a:solidFill>
            <a:latin typeface="FZLanTingHeiPro_GB18030 Medium" panose="02000500000000000000" pitchFamily="2" charset="-122"/>
            <a:ea typeface="FZLanTingHeiPro_GB18030 Medium" panose="02000500000000000000" pitchFamily="2" charset="-122"/>
            <a:cs typeface="+mn-cs"/>
          </a:endParaRPr>
        </a:p>
      </dsp:txBody>
      <dsp:txXfrm>
        <a:off x="3057451" y="250528"/>
        <a:ext cx="1400956" cy="751585"/>
      </dsp:txXfrm>
    </dsp:sp>
    <dsp:sp modelId="{829FB53D-CFAA-2242-90DB-0662E0809469}">
      <dsp:nvSpPr>
        <dsp:cNvPr id="0" name=""/>
        <dsp:cNvSpPr/>
      </dsp:nvSpPr>
      <dsp:spPr>
        <a:xfrm>
          <a:off x="1753700" y="1002114"/>
          <a:ext cx="4008458" cy="4008458"/>
        </a:xfrm>
        <a:prstGeom prst="ellipse">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a:outerShdw blurRad="508000" algn="ctr" rotWithShape="0">
            <a:srgbClr val="133C9A">
              <a:alpha val="10000"/>
            </a:srgbClr>
          </a:outerShdw>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b="0" i="0" kern="1200" dirty="0">
              <a:latin typeface="FZLanTingHeiPro_GB18030 Medium" panose="02000500000000000000" pitchFamily="2" charset="-122"/>
              <a:ea typeface="FZLanTingHeiPro_GB18030 Medium" panose="02000500000000000000" pitchFamily="2" charset="-122"/>
            </a:rPr>
            <a:t>文案</a:t>
          </a:r>
          <a:r>
            <a:rPr lang="en-US" altLang="zh-CN" sz="1400" b="0" i="0" kern="1200" dirty="0">
              <a:latin typeface="FZLanTingHeiPro_GB18030 Medium" panose="02000500000000000000" pitchFamily="2" charset="-122"/>
              <a:ea typeface="FZLanTingHeiPro_GB18030 Medium" panose="02000500000000000000" pitchFamily="2" charset="-122"/>
            </a:rPr>
            <a:t>3</a:t>
          </a:r>
          <a:endParaRPr lang="zh-CN" altLang="en-US" sz="1400" b="0" i="0" kern="1200" dirty="0">
            <a:latin typeface="FZLanTingHeiPro_GB18030 Medium" panose="02000500000000000000" pitchFamily="2" charset="-122"/>
            <a:ea typeface="FZLanTingHeiPro_GB18030 Medium" panose="02000500000000000000" pitchFamily="2" charset="-122"/>
          </a:endParaRPr>
        </a:p>
      </dsp:txBody>
      <dsp:txXfrm>
        <a:off x="3057451" y="1242622"/>
        <a:ext cx="1400956" cy="721522"/>
      </dsp:txXfrm>
    </dsp:sp>
    <dsp:sp modelId="{12EFF6C2-541D-3E4D-B871-363101CD4CA1}">
      <dsp:nvSpPr>
        <dsp:cNvPr id="0" name=""/>
        <dsp:cNvSpPr/>
      </dsp:nvSpPr>
      <dsp:spPr>
        <a:xfrm>
          <a:off x="2254757" y="2004229"/>
          <a:ext cx="3006343" cy="3006343"/>
        </a:xfrm>
        <a:prstGeom prst="ellipse">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b="0" i="0" kern="1200" dirty="0">
              <a:latin typeface="FZLanTingHeiPro_GB18030 Medium" panose="02000500000000000000" pitchFamily="2" charset="-122"/>
              <a:ea typeface="FZLanTingHeiPro_GB18030 Medium" panose="02000500000000000000" pitchFamily="2" charset="-122"/>
            </a:rPr>
            <a:t>文案</a:t>
          </a:r>
          <a:r>
            <a:rPr lang="en-US" altLang="zh-CN" sz="1400" b="0" i="0" kern="1200" dirty="0">
              <a:latin typeface="FZLanTingHeiPro_GB18030 Medium" panose="02000500000000000000" pitchFamily="2" charset="-122"/>
              <a:ea typeface="FZLanTingHeiPro_GB18030 Medium" panose="02000500000000000000" pitchFamily="2" charset="-122"/>
            </a:rPr>
            <a:t>2</a:t>
          </a:r>
          <a:endParaRPr lang="zh-CN" altLang="en-US" sz="1400" b="0" i="0" kern="1200" dirty="0">
            <a:latin typeface="FZLanTingHeiPro_GB18030 Medium" panose="02000500000000000000" pitchFamily="2" charset="-122"/>
            <a:ea typeface="FZLanTingHeiPro_GB18030 Medium" panose="02000500000000000000" pitchFamily="2" charset="-122"/>
          </a:endParaRPr>
        </a:p>
      </dsp:txBody>
      <dsp:txXfrm>
        <a:off x="3057451" y="2229704"/>
        <a:ext cx="1400956" cy="676427"/>
      </dsp:txXfrm>
    </dsp:sp>
    <dsp:sp modelId="{795A006D-3703-2541-85F0-809E457884F7}">
      <dsp:nvSpPr>
        <dsp:cNvPr id="0" name=""/>
        <dsp:cNvSpPr/>
      </dsp:nvSpPr>
      <dsp:spPr>
        <a:xfrm>
          <a:off x="2755814" y="3006343"/>
          <a:ext cx="2004229" cy="2004229"/>
        </a:xfrm>
        <a:prstGeom prst="ellipse">
          <a:avLst/>
        </a:prstGeom>
        <a:solidFill>
          <a:schemeClr val="accent1">
            <a:lumMod val="20000"/>
            <a:lumOff val="8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zh-CN" altLang="en-US" sz="1400" b="0" i="0" kern="1200" dirty="0">
              <a:solidFill>
                <a:srgbClr val="3370FF"/>
              </a:solidFill>
              <a:latin typeface="FZLanTingHeiPro_GB18030 Medium" panose="02000500000000000000" pitchFamily="2" charset="-122"/>
              <a:ea typeface="FZLanTingHeiPro_GB18030 Medium" panose="02000500000000000000" pitchFamily="2" charset="-122"/>
            </a:rPr>
            <a:t>文案</a:t>
          </a:r>
        </a:p>
      </dsp:txBody>
      <dsp:txXfrm>
        <a:off x="3049327" y="3507401"/>
        <a:ext cx="1417204" cy="1002114"/>
      </dsp:txXfrm>
    </dsp:sp>
  </dsp:spTree>
</dsp:drawing>
</file>

<file path=ppt/diagrams/layout1.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63757548-6566-43FD-B879-F5BEDF2F210B}"/>
              </a:ext>
            </a:extLst>
          </p:cNvPr>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9A4D3CFF-62C3-70EC-7E0A-D4B39036E55B}"/>
              </a:ext>
            </a:extLst>
          </p:cNvPr>
          <p:cNvSpPr>
            <a:spLocks noGrp="1"/>
          </p:cNvSpPr>
          <p:nvPr>
            <p:ph type="dt" sz="quarter" idx="1"/>
          </p:nvPr>
        </p:nvSpPr>
        <p:spPr>
          <a:xfrm>
            <a:off x="5180013" y="0"/>
            <a:ext cx="3962400" cy="344488"/>
          </a:xfrm>
          <a:prstGeom prst="rect">
            <a:avLst/>
          </a:prstGeom>
        </p:spPr>
        <p:txBody>
          <a:bodyPr vert="horz" lIns="91440" tIns="45720" rIns="91440" bIns="45720" rtlCol="0"/>
          <a:lstStyle>
            <a:lvl1pPr algn="r">
              <a:defRPr sz="1200"/>
            </a:lvl1pPr>
          </a:lstStyle>
          <a:p>
            <a:fld id="{D90ED3F6-F3AB-1E40-99B4-1F8C34663CB1}" type="datetimeFigureOut">
              <a:rPr kumimoji="1" lang="zh-CN" altLang="en-US" smtClean="0"/>
              <a:t>2023/9/20</a:t>
            </a:fld>
            <a:endParaRPr kumimoji="1" lang="zh-CN" altLang="en-US"/>
          </a:p>
        </p:txBody>
      </p:sp>
      <p:sp>
        <p:nvSpPr>
          <p:cNvPr id="4" name="页脚占位符 3">
            <a:extLst>
              <a:ext uri="{FF2B5EF4-FFF2-40B4-BE49-F238E27FC236}">
                <a16:creationId xmlns:a16="http://schemas.microsoft.com/office/drawing/2014/main" id="{739BE467-4664-7510-B441-3BBB1511D267}"/>
              </a:ext>
            </a:extLst>
          </p:cNvPr>
          <p:cNvSpPr>
            <a:spLocks noGrp="1"/>
          </p:cNvSpPr>
          <p:nvPr>
            <p:ph type="ftr" sz="quarter" idx="2"/>
          </p:nvPr>
        </p:nvSpPr>
        <p:spPr>
          <a:xfrm>
            <a:off x="0" y="6513513"/>
            <a:ext cx="3962400" cy="3444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897179BF-4FB7-EA96-BDCE-8629858AAFD6}"/>
              </a:ext>
            </a:extLst>
          </p:cNvPr>
          <p:cNvSpPr>
            <a:spLocks noGrp="1"/>
          </p:cNvSpPr>
          <p:nvPr>
            <p:ph type="sldNum" sz="quarter" idx="3"/>
          </p:nvPr>
        </p:nvSpPr>
        <p:spPr>
          <a:xfrm>
            <a:off x="5180013" y="6513513"/>
            <a:ext cx="3962400" cy="344487"/>
          </a:xfrm>
          <a:prstGeom prst="rect">
            <a:avLst/>
          </a:prstGeom>
        </p:spPr>
        <p:txBody>
          <a:bodyPr vert="horz" lIns="91440" tIns="45720" rIns="91440" bIns="45720" rtlCol="0" anchor="b"/>
          <a:lstStyle>
            <a:lvl1pPr algn="r">
              <a:defRPr sz="1200"/>
            </a:lvl1pPr>
          </a:lstStyle>
          <a:p>
            <a:fld id="{E9FB68F2-D55E-BA43-88CF-DDF729068599}" type="slidenum">
              <a:rPr kumimoji="1" lang="zh-CN" altLang="en-US" smtClean="0"/>
              <a:t>‹#›</a:t>
            </a:fld>
            <a:endParaRPr kumimoji="1" lang="zh-CN" altLang="en-US"/>
          </a:p>
        </p:txBody>
      </p:sp>
    </p:spTree>
    <p:extLst>
      <p:ext uri="{BB962C8B-B14F-4D97-AF65-F5344CB8AC3E}">
        <p14:creationId xmlns:p14="http://schemas.microsoft.com/office/powerpoint/2010/main" val="39429259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2023/9/20</a:t>
            </a:fld>
            <a:endParaRPr lang="zh-CN" altLang="en-US"/>
          </a:p>
        </p:txBody>
      </p:sp>
      <p:sp>
        <p:nvSpPr>
          <p:cNvPr id="5" name="备注占位符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1941272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7640083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858597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355" rtl="0" eaLnBrk="1" fontAlgn="auto" latinLnBrk="0" hangingPunct="1">
              <a:lnSpc>
                <a:spcPct val="100000"/>
              </a:lnSpc>
              <a:spcBef>
                <a:spcPts val="0"/>
              </a:spcBef>
              <a:spcAft>
                <a:spcPts val="0"/>
              </a:spcAft>
              <a:buClrTx/>
              <a:buSzTx/>
              <a:buFontTx/>
              <a:buNone/>
              <a:tabLst/>
              <a:defRPr/>
            </a:pPr>
            <a:fld id="{9543B7DF-0819-B04A-84E0-D8DE8A51F5C2}" type="slidenum">
              <a:rPr kumimoji="1" lang="zh-CN" altLang="en-US" sz="1200" b="0" i="0" u="none" strike="noStrike" kern="1200" cap="none" spc="0" normalizeH="0" baseline="0" noProof="0" smtClean="0">
                <a:ln>
                  <a:noFill/>
                </a:ln>
                <a:solidFill>
                  <a:prstClr val="black"/>
                </a:solidFill>
                <a:effectLst/>
                <a:uLnTx/>
                <a:uFillTx/>
                <a:latin typeface="方正兰亭黑Pro_GB18030" panose="02000500000000000000" pitchFamily="50" charset="-122"/>
                <a:ea typeface="方正兰亭黑Pro_GB18030" panose="02000500000000000000" pitchFamily="50" charset="-122"/>
                <a:cs typeface="+mn-cs"/>
              </a:rPr>
              <a:pPr marL="0" marR="0" lvl="0" indent="0" algn="r" defTabSz="914355" rtl="0" eaLnBrk="1" fontAlgn="auto" latinLnBrk="0" hangingPunct="1">
                <a:lnSpc>
                  <a:spcPct val="100000"/>
                </a:lnSpc>
                <a:spcBef>
                  <a:spcPts val="0"/>
                </a:spcBef>
                <a:spcAft>
                  <a:spcPts val="0"/>
                </a:spcAft>
                <a:buClrTx/>
                <a:buSzTx/>
                <a:buFontTx/>
                <a:buNone/>
                <a:tabLst/>
                <a:defRPr/>
              </a:pPr>
              <a:t>39</a:t>
            </a:fld>
            <a:endParaRPr kumimoji="1" lang="zh-CN" altLang="en-US" sz="1200" b="0" i="0" u="none" strike="noStrike" kern="1200" cap="none" spc="0" normalizeH="0" baseline="0" noProof="0" dirty="0">
              <a:ln>
                <a:noFill/>
              </a:ln>
              <a:solidFill>
                <a:prstClr val="black"/>
              </a:solidFill>
              <a:effectLst/>
              <a:uLnTx/>
              <a:uFillTx/>
              <a:latin typeface="方正兰亭黑Pro_GB18030" panose="02000500000000000000" pitchFamily="50" charset="-122"/>
              <a:ea typeface="方正兰亭黑Pro_GB18030" panose="02000500000000000000" pitchFamily="50" charset="-122"/>
              <a:cs typeface="+mn-cs"/>
            </a:endParaRPr>
          </a:p>
        </p:txBody>
      </p:sp>
    </p:spTree>
    <p:extLst>
      <p:ext uri="{BB962C8B-B14F-4D97-AF65-F5344CB8AC3E}">
        <p14:creationId xmlns:p14="http://schemas.microsoft.com/office/powerpoint/2010/main" val="4071847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13154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406748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70F35187-D53D-F64D-9E8D-8B6B31CD380E}" type="slidenum">
              <a:rPr kumimoji="1" lang="zh-CN" altLang="en-US" smtClean="0"/>
              <a:t>45</a:t>
            </a:fld>
            <a:endParaRPr kumimoji="1" lang="zh-CN" altLang="en-US"/>
          </a:p>
        </p:txBody>
      </p:sp>
    </p:spTree>
    <p:extLst>
      <p:ext uri="{BB962C8B-B14F-4D97-AF65-F5344CB8AC3E}">
        <p14:creationId xmlns:p14="http://schemas.microsoft.com/office/powerpoint/2010/main" val="20412827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32480730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130511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879754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4927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0349276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822468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32399228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937251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32836978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064195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009997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3991050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3122613" y="985838"/>
            <a:ext cx="4114800" cy="2314575"/>
          </a:xfrm>
          <a:prstGeom prst="rect">
            <a:avLst/>
          </a:prstGeom>
        </p:spPr>
      </p:sp>
      <p:sp>
        <p:nvSpPr>
          <p:cNvPr id="3" name="文本占位符 2"/>
          <p:cNvSpPr>
            <a:spLocks noGrp="1"/>
          </p:cNvSpPr>
          <p:nvPr>
            <p:ph type="body" idx="3"/>
          </p:nvPr>
        </p:nvSpPr>
        <p:spPr/>
        <p:txBody>
          <a:bodyPr/>
          <a:lstStyle/>
          <a:p>
            <a:r>
              <a:rPr lang="zh-CN" altLang="en-US"/>
              <a:t>客户案例，讲到面试部分，得到的案例也比较清晰：</a:t>
            </a:r>
            <a:r>
              <a:rPr lang="en-US" altLang="zh-CN"/>
              <a:t>https://hire.feishu.cn/customer/dedao</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514600" y="857250"/>
            <a:ext cx="4114800" cy="2314575"/>
          </a:xfrm>
          <a:prstGeom prst="rect">
            <a:avLst/>
          </a:prstGeom>
          <a:noFill/>
          <a:ln w="12700">
            <a:solidFill>
              <a:prstClr val="black"/>
            </a:solidFill>
          </a:ln>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425786907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2" name="图片 1" descr="图片包含 飞机, 蓝色, 椅子, 伞&#10;&#10;描述已自动生成">
            <a:extLst>
              <a:ext uri="{FF2B5EF4-FFF2-40B4-BE49-F238E27FC236}">
                <a16:creationId xmlns:a16="http://schemas.microsoft.com/office/drawing/2014/main" id="{756558B0-D0D5-7B4D-5017-03BFEB86AFD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标题 1">
            <a:extLst>
              <a:ext uri="{FF2B5EF4-FFF2-40B4-BE49-F238E27FC236}">
                <a16:creationId xmlns:a16="http://schemas.microsoft.com/office/drawing/2014/main" id="{DEFFC1EB-32EB-5D86-D912-1C1B22C8EA28}"/>
              </a:ext>
            </a:extLst>
          </p:cNvPr>
          <p:cNvSpPr>
            <a:spLocks noGrp="1"/>
          </p:cNvSpPr>
          <p:nvPr>
            <p:ph type="ctrTitle" idx="4294967295" hasCustomPrompt="1"/>
          </p:nvPr>
        </p:nvSpPr>
        <p:spPr>
          <a:xfrm>
            <a:off x="839988" y="1820397"/>
            <a:ext cx="6475212" cy="1608603"/>
          </a:xfrm>
          <a:prstGeom prst="rect">
            <a:avLst/>
          </a:prstGeom>
        </p:spPr>
        <p:txBody>
          <a:bodyPr/>
          <a:lstStyle>
            <a:lvl1pPr>
              <a:defRPr b="1" i="0">
                <a:solidFill>
                  <a:srgbClr val="0D72FF"/>
                </a:solidFill>
                <a:latin typeface="FZLanTingHeiPro_GB18030 SemiBol" panose="02000500000000000000" pitchFamily="2" charset="-122"/>
                <a:ea typeface="FZLanTingHeiPro_GB18030 SemiBol" panose="02000500000000000000" pitchFamily="2" charset="-122"/>
              </a:defRPr>
            </a:lvl1pPr>
          </a:lstStyle>
          <a:p>
            <a:pPr>
              <a:lnSpc>
                <a:spcPct val="100000"/>
              </a:lnSpc>
            </a:pPr>
            <a:r>
              <a:rPr kumimoji="1" lang="zh-CN" altLang="en-US" sz="4800" b="1" dirty="0">
                <a:solidFill>
                  <a:srgbClr val="336FFF"/>
                </a:solidFill>
                <a:latin typeface="FZLanTingHeiPro_GB18030 SemiBol" panose="02000500000000000000" pitchFamily="2" charset="-122"/>
                <a:ea typeface="FZLanTingHeiPro_GB18030 SemiBol" panose="02000500000000000000" pitchFamily="2" charset="-122"/>
              </a:rPr>
              <a:t>主标题文案</a:t>
            </a:r>
            <a:br>
              <a:rPr kumimoji="1" lang="en-US" altLang="zh-CN" sz="4800" b="1" dirty="0">
                <a:solidFill>
                  <a:srgbClr val="336FFF"/>
                </a:solidFill>
                <a:latin typeface="FZLanTingHeiPro_GB18030 SemiBol" panose="02000500000000000000" pitchFamily="2" charset="-122"/>
                <a:ea typeface="FZLanTingHeiPro_GB18030 SemiBol" panose="02000500000000000000" pitchFamily="2" charset="-122"/>
              </a:rPr>
            </a:br>
            <a:r>
              <a:rPr kumimoji="1" lang="zh-CN" altLang="en-US" sz="4800" b="1" dirty="0">
                <a:solidFill>
                  <a:srgbClr val="336FFF"/>
                </a:solidFill>
                <a:latin typeface="FZLanTingHeiPro_GB18030 SemiBol" panose="02000500000000000000" pitchFamily="2" charset="-122"/>
                <a:ea typeface="FZLanTingHeiPro_GB18030 SemiBol" panose="02000500000000000000" pitchFamily="2" charset="-122"/>
              </a:rPr>
              <a:t>主标题文案</a:t>
            </a:r>
          </a:p>
        </p:txBody>
      </p:sp>
      <p:pic>
        <p:nvPicPr>
          <p:cNvPr id="7" name="图片 6">
            <a:extLst>
              <a:ext uri="{FF2B5EF4-FFF2-40B4-BE49-F238E27FC236}">
                <a16:creationId xmlns:a16="http://schemas.microsoft.com/office/drawing/2014/main" id="{44D94EAB-B092-F174-02A9-D9A1769E4EF0}"/>
              </a:ext>
            </a:extLst>
          </p:cNvPr>
          <p:cNvPicPr>
            <a:picLocks noChangeAspect="1"/>
          </p:cNvPicPr>
          <p:nvPr userDrawn="1"/>
        </p:nvPicPr>
        <p:blipFill>
          <a:blip r:embed="rId3"/>
          <a:stretch>
            <a:fillRect/>
          </a:stretch>
        </p:blipFill>
        <p:spPr>
          <a:xfrm>
            <a:off x="9821335" y="346852"/>
            <a:ext cx="1858007" cy="894382"/>
          </a:xfrm>
          <a:prstGeom prst="rect">
            <a:avLst/>
          </a:prstGeom>
        </p:spPr>
      </p:pic>
      <p:sp>
        <p:nvSpPr>
          <p:cNvPr id="33" name="内容占位符 3">
            <a:extLst>
              <a:ext uri="{FF2B5EF4-FFF2-40B4-BE49-F238E27FC236}">
                <a16:creationId xmlns:a16="http://schemas.microsoft.com/office/drawing/2014/main" id="{8799C5D1-3134-BEAD-6D1C-2CAB414E2478}"/>
              </a:ext>
            </a:extLst>
          </p:cNvPr>
          <p:cNvSpPr>
            <a:spLocks noGrp="1"/>
          </p:cNvSpPr>
          <p:nvPr>
            <p:ph sz="half" idx="2" hasCustomPrompt="1"/>
          </p:nvPr>
        </p:nvSpPr>
        <p:spPr>
          <a:xfrm>
            <a:off x="839988" y="3507034"/>
            <a:ext cx="5157787" cy="540034"/>
          </a:xfrm>
          <a:prstGeom prst="rect">
            <a:avLst/>
          </a:prstGeom>
        </p:spPr>
        <p:txBody>
          <a:bodyPr/>
          <a:lstStyle>
            <a:lvl1pPr marL="0" indent="0">
              <a:lnSpc>
                <a:spcPct val="125000"/>
              </a:lnSpc>
              <a:buNone/>
              <a:defRPr sz="2000" b="0" i="0">
                <a:solidFill>
                  <a:schemeClr val="tx1">
                    <a:lumMod val="65000"/>
                    <a:lumOff val="35000"/>
                  </a:schemeClr>
                </a:solidFill>
                <a:latin typeface="FZLanTingHeiPro_GB18030 Medium" panose="02000500000000000000" pitchFamily="2" charset="-122"/>
                <a:ea typeface="FZLanTingHeiPro_GB18030 Medium" panose="02000500000000000000" pitchFamily="2" charset="-122"/>
              </a:defRPr>
            </a:lvl1pPr>
          </a:lstStyle>
          <a:p>
            <a:pPr lvl="0"/>
            <a:r>
              <a:rPr kumimoji="1" lang="zh-CN" altLang="en-US" dirty="0"/>
              <a:t>副标题文案</a:t>
            </a:r>
            <a:r>
              <a:rPr kumimoji="1" lang="en-US" altLang="zh-CN" dirty="0" err="1"/>
              <a:t>xxxxxxx</a:t>
            </a:r>
            <a:endParaRPr kumimoji="1" lang="zh-CN" altLang="en-US" dirty="0"/>
          </a:p>
        </p:txBody>
      </p:sp>
      <p:sp>
        <p:nvSpPr>
          <p:cNvPr id="39" name="内容占位符 38">
            <a:extLst>
              <a:ext uri="{FF2B5EF4-FFF2-40B4-BE49-F238E27FC236}">
                <a16:creationId xmlns:a16="http://schemas.microsoft.com/office/drawing/2014/main" id="{35A1644B-B5FA-D3DF-65E2-0474F253A1C8}"/>
              </a:ext>
            </a:extLst>
          </p:cNvPr>
          <p:cNvSpPr>
            <a:spLocks noGrp="1"/>
          </p:cNvSpPr>
          <p:nvPr>
            <p:ph sz="quarter" idx="11" hasCustomPrompt="1"/>
          </p:nvPr>
        </p:nvSpPr>
        <p:spPr>
          <a:xfrm>
            <a:off x="839988" y="4792785"/>
            <a:ext cx="1358900" cy="779463"/>
          </a:xfrm>
          <a:prstGeom prst="rect">
            <a:avLst/>
          </a:prstGeom>
        </p:spPr>
        <p:txBody>
          <a:bodyPr/>
          <a:lstStyle>
            <a:lvl1pPr marL="0" indent="0">
              <a:buNone/>
              <a:defRPr kumimoji="1" lang="zh-CN" altLang="en-US" sz="1400" b="0" i="0" kern="1200"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cs typeface="+mn-cs"/>
              </a:defRPr>
            </a:lvl1pPr>
          </a:lstStyle>
          <a:p>
            <a:pPr marL="0" lvl="0" indent="0" algn="l" defTabSz="914400" rtl="0" eaLnBrk="1" latinLnBrk="0" hangingPunct="1">
              <a:lnSpc>
                <a:spcPct val="100000"/>
              </a:lnSpc>
              <a:spcBef>
                <a:spcPts val="1000"/>
              </a:spcBef>
              <a:buFont typeface="Arial" panose="020B0604020202020204" pitchFamily="34" charset="0"/>
              <a:buNone/>
            </a:pPr>
            <a:r>
              <a:rPr kumimoji="1" lang="zh-CN" altLang="en-US" dirty="0"/>
              <a:t>部门名称</a:t>
            </a:r>
            <a:endParaRPr kumimoji="1" lang="en-US" altLang="zh-CN" dirty="0"/>
          </a:p>
          <a:p>
            <a:pPr marL="0" lvl="0" indent="0" algn="l" defTabSz="914400" rtl="0" eaLnBrk="1" latinLnBrk="0" hangingPunct="1">
              <a:lnSpc>
                <a:spcPct val="100000"/>
              </a:lnSpc>
              <a:spcBef>
                <a:spcPts val="1000"/>
              </a:spcBef>
              <a:buFont typeface="Arial" panose="020B0604020202020204" pitchFamily="34" charset="0"/>
              <a:buNone/>
            </a:pPr>
            <a:r>
              <a:rPr kumimoji="1" lang="en-US" altLang="zh-CN" dirty="0"/>
              <a:t>2022</a:t>
            </a:r>
            <a:r>
              <a:rPr kumimoji="1" lang="zh-CN" altLang="en-US" dirty="0"/>
              <a:t> 年</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双行主标题+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67C5EB9-9170-5905-6868-4D57390DE6FC}"/>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userDrawn="1"/>
        </p:nvSpPr>
        <p:spPr>
          <a:xfrm>
            <a:off x="466736" y="449901"/>
            <a:ext cx="61165" cy="830359"/>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pic>
        <p:nvPicPr>
          <p:cNvPr id="8" name="图片 7">
            <a:extLst>
              <a:ext uri="{FF2B5EF4-FFF2-40B4-BE49-F238E27FC236}">
                <a16:creationId xmlns:a16="http://schemas.microsoft.com/office/drawing/2014/main" id="{97BF2420-AAEA-EEB8-9652-9A4C6858D6A7}"/>
              </a:ext>
            </a:extLst>
          </p:cNvPr>
          <p:cNvPicPr>
            <a:picLocks noChangeAspect="1"/>
          </p:cNvPicPr>
          <p:nvPr userDrawn="1"/>
        </p:nvPicPr>
        <p:blipFill>
          <a:blip r:embed="rId2"/>
          <a:stretch>
            <a:fillRect/>
          </a:stretch>
        </p:blipFill>
        <p:spPr>
          <a:xfrm>
            <a:off x="10375253" y="252158"/>
            <a:ext cx="1547566" cy="744946"/>
          </a:xfrm>
          <a:prstGeom prst="rect">
            <a:avLst/>
          </a:prstGeom>
        </p:spPr>
      </p:pic>
      <p:sp>
        <p:nvSpPr>
          <p:cNvPr id="10" name="标题 1">
            <a:extLst>
              <a:ext uri="{FF2B5EF4-FFF2-40B4-BE49-F238E27FC236}">
                <a16:creationId xmlns:a16="http://schemas.microsoft.com/office/drawing/2014/main" id="{F72C66C3-8286-1D45-8AF9-67FF88441483}"/>
              </a:ext>
            </a:extLst>
          </p:cNvPr>
          <p:cNvSpPr>
            <a:spLocks noGrp="1"/>
          </p:cNvSpPr>
          <p:nvPr>
            <p:ph type="title" hasCustomPrompt="1"/>
          </p:nvPr>
        </p:nvSpPr>
        <p:spPr>
          <a:xfrm>
            <a:off x="642583" y="392499"/>
            <a:ext cx="7339195" cy="926346"/>
          </a:xfrm>
          <a:prstGeom prst="rect">
            <a:avLst/>
          </a:prstGeom>
        </p:spPr>
        <p:txBody>
          <a:bodyPr/>
          <a:lstStyle>
            <a:lvl1pPr>
              <a:lnSpc>
                <a:spcPct val="110000"/>
              </a:lnSpc>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主标题母版样式</a:t>
            </a:r>
            <a:r>
              <a:rPr kumimoji="1" lang="en-US" altLang="zh-CN" dirty="0"/>
              <a:t>-</a:t>
            </a:r>
            <a:r>
              <a:rPr kumimoji="1" lang="zh-CN" altLang="en-US" dirty="0"/>
              <a:t>双行</a:t>
            </a:r>
            <a:br>
              <a:rPr kumimoji="1" lang="en-US" altLang="zh-CN" dirty="0"/>
            </a:br>
            <a:r>
              <a:rPr kumimoji="1" lang="zh-CN" altLang="en-US" dirty="0"/>
              <a:t>主标题母版样式</a:t>
            </a:r>
            <a:r>
              <a:rPr kumimoji="1" lang="en-US" altLang="zh-CN" dirty="0"/>
              <a:t>-</a:t>
            </a:r>
            <a:r>
              <a:rPr kumimoji="1" lang="zh-CN" altLang="en-US" dirty="0"/>
              <a:t>双行</a:t>
            </a:r>
          </a:p>
        </p:txBody>
      </p:sp>
    </p:spTree>
    <p:extLst>
      <p:ext uri="{BB962C8B-B14F-4D97-AF65-F5344CB8AC3E}">
        <p14:creationId xmlns:p14="http://schemas.microsoft.com/office/powerpoint/2010/main" val="1406030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客户案例">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5F3B3407-3F37-9D44-48C9-9783E9FE117C}"/>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0" name="内容占位符 3"/>
          <p:cNvSpPr>
            <a:spLocks noGrp="1"/>
          </p:cNvSpPr>
          <p:nvPr>
            <p:ph sz="half" idx="10" hasCustomPrompt="1"/>
          </p:nvPr>
        </p:nvSpPr>
        <p:spPr>
          <a:xfrm>
            <a:off x="629214" y="2446330"/>
            <a:ext cx="5231565" cy="420428"/>
          </a:xfrm>
          <a:prstGeom prst="rect">
            <a:avLst/>
          </a:prstGeom>
        </p:spPr>
        <p:txBody>
          <a:bodyPr/>
          <a:lstStyle>
            <a:lvl1pPr marL="0" indent="0" algn="l" defTabSz="914400" rtl="0" eaLnBrk="1" latinLnBrk="0" hangingPunct="1">
              <a:lnSpc>
                <a:spcPct val="125000"/>
              </a:lnSpc>
              <a:buNone/>
              <a:defRPr lang="zh-CN" altLang="en-US" sz="1800" b="1" kern="1200" dirty="0">
                <a:solidFill>
                  <a:schemeClr val="tx1">
                    <a:lumMod val="85000"/>
                    <a:lumOff val="15000"/>
                  </a:schemeClr>
                </a:solidFill>
                <a:latin typeface="FZLanTingHeiPro_GB18030 DemiBol" charset="-122"/>
                <a:ea typeface="FZLanTingHeiPro_GB18030 DemiBol" charset="-122"/>
                <a:cs typeface="+mn-cs"/>
              </a:defRPr>
            </a:lvl1pPr>
          </a:lstStyle>
          <a:p>
            <a:pPr lvl="0"/>
            <a:r>
              <a:rPr kumimoji="1" lang="zh-CN" altLang="en-US" dirty="0"/>
              <a:t>企业定位</a:t>
            </a:r>
          </a:p>
        </p:txBody>
      </p:sp>
      <p:sp>
        <p:nvSpPr>
          <p:cNvPr id="42" name="内容占位符 3"/>
          <p:cNvSpPr>
            <a:spLocks noGrp="1"/>
          </p:cNvSpPr>
          <p:nvPr>
            <p:ph sz="half" idx="11" hasCustomPrompt="1"/>
          </p:nvPr>
        </p:nvSpPr>
        <p:spPr>
          <a:xfrm>
            <a:off x="629214" y="3113378"/>
            <a:ext cx="5231565" cy="2086501"/>
          </a:xfrm>
          <a:prstGeom prst="rect">
            <a:avLst/>
          </a:prstGeom>
        </p:spPr>
        <p:txBody>
          <a:bodyPr/>
          <a:lstStyle>
            <a:lvl1pPr marL="0" indent="0" algn="l" defTabSz="914400" rtl="0" eaLnBrk="1" latinLnBrk="0" hangingPunct="1">
              <a:lnSpc>
                <a:spcPct val="125000"/>
              </a:lnSpc>
              <a:buNone/>
              <a:defRPr lang="zh-CN" altLang="en-US" sz="1600" b="0" i="0" kern="1200" dirty="0">
                <a:solidFill>
                  <a:schemeClr val="tx1">
                    <a:lumMod val="75000"/>
                    <a:lumOff val="25000"/>
                  </a:schemeClr>
                </a:solidFill>
                <a:latin typeface="FZLanTingHeiPro" panose="02000500000000000000" pitchFamily="2" charset="-122"/>
                <a:ea typeface="FZLanTingHeiPro" panose="02000500000000000000" pitchFamily="2" charset="-122"/>
                <a:cs typeface="+mn-cs"/>
              </a:defRPr>
            </a:lvl1pPr>
          </a:lstStyle>
          <a:p>
            <a:pPr lvl="0"/>
            <a:r>
              <a:rPr kumimoji="1" lang="zh-CN" altLang="en-US" dirty="0"/>
              <a:t>企业介绍</a:t>
            </a:r>
          </a:p>
        </p:txBody>
      </p:sp>
      <p:sp>
        <p:nvSpPr>
          <p:cNvPr id="43" name="内容占位符 3"/>
          <p:cNvSpPr>
            <a:spLocks noGrp="1"/>
          </p:cNvSpPr>
          <p:nvPr>
            <p:ph sz="half" idx="12" hasCustomPrompt="1"/>
          </p:nvPr>
        </p:nvSpPr>
        <p:spPr>
          <a:xfrm>
            <a:off x="629214" y="1957633"/>
            <a:ext cx="5231565" cy="420428"/>
          </a:xfrm>
          <a:prstGeom prst="rect">
            <a:avLst/>
          </a:prstGeom>
        </p:spPr>
        <p:txBody>
          <a:bodyPr/>
          <a:lstStyle>
            <a:lvl1pPr marL="0" indent="0" algn="l" defTabSz="914400" rtl="0" eaLnBrk="1" latinLnBrk="0" hangingPunct="1">
              <a:lnSpc>
                <a:spcPct val="125000"/>
              </a:lnSpc>
              <a:buNone/>
              <a:defRPr kumimoji="1" lang="zh-CN" altLang="en-US" sz="2400" b="1" i="0" kern="1200" dirty="0">
                <a:solidFill>
                  <a:srgbClr val="133C9A"/>
                </a:solidFill>
                <a:latin typeface="FZLanTingHeiPro_GB18030 Bold" panose="02000500000000000000" pitchFamily="2" charset="-122"/>
                <a:ea typeface="FZLanTingHeiPro_GB18030 Bold" panose="02000500000000000000" pitchFamily="2" charset="-122"/>
                <a:cs typeface="+mn-cs"/>
              </a:defRPr>
            </a:lvl1pPr>
          </a:lstStyle>
          <a:p>
            <a:pPr lvl="0"/>
            <a:r>
              <a:rPr kumimoji="1" lang="zh-CN" altLang="en-US" dirty="0"/>
              <a:t>企业名称</a:t>
            </a:r>
          </a:p>
        </p:txBody>
      </p:sp>
      <p:sp>
        <p:nvSpPr>
          <p:cNvPr id="9" name="圆角矩形 8"/>
          <p:cNvSpPr/>
          <p:nvPr userDrawn="1"/>
        </p:nvSpPr>
        <p:spPr>
          <a:xfrm>
            <a:off x="466736" y="449902"/>
            <a:ext cx="61165" cy="349458"/>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pic>
        <p:nvPicPr>
          <p:cNvPr id="12" name="图片 11">
            <a:extLst>
              <a:ext uri="{FF2B5EF4-FFF2-40B4-BE49-F238E27FC236}">
                <a16:creationId xmlns:a16="http://schemas.microsoft.com/office/drawing/2014/main" id="{F8FAFCC0-D51B-8D8B-DBA8-EAB2387865CC}"/>
              </a:ext>
            </a:extLst>
          </p:cNvPr>
          <p:cNvPicPr>
            <a:picLocks noChangeAspect="1"/>
          </p:cNvPicPr>
          <p:nvPr userDrawn="1"/>
        </p:nvPicPr>
        <p:blipFill>
          <a:blip r:embed="rId2"/>
          <a:stretch>
            <a:fillRect/>
          </a:stretch>
        </p:blipFill>
        <p:spPr>
          <a:xfrm>
            <a:off x="10375253" y="252158"/>
            <a:ext cx="1547566" cy="744946"/>
          </a:xfrm>
          <a:prstGeom prst="rect">
            <a:avLst/>
          </a:prstGeom>
        </p:spPr>
      </p:pic>
      <p:sp>
        <p:nvSpPr>
          <p:cNvPr id="10" name="Freeform: Shape 7">
            <a:extLst>
              <a:ext uri="{FF2B5EF4-FFF2-40B4-BE49-F238E27FC236}">
                <a16:creationId xmlns:a16="http://schemas.microsoft.com/office/drawing/2014/main" id="{4A56764B-B4CC-6646-B4AD-1001AE86A7F0}"/>
              </a:ext>
            </a:extLst>
          </p:cNvPr>
          <p:cNvSpPr>
            <a:spLocks noGrp="1"/>
          </p:cNvSpPr>
          <p:nvPr>
            <p:ph type="pic" sz="quarter" idx="13"/>
          </p:nvPr>
        </p:nvSpPr>
        <p:spPr>
          <a:xfrm>
            <a:off x="6331222" y="1957633"/>
            <a:ext cx="5382357" cy="4362144"/>
          </a:xfrm>
          <a:custGeom>
            <a:avLst/>
            <a:gdLst>
              <a:gd name="connsiteX0" fmla="*/ 0 w 3569110"/>
              <a:gd name="connsiteY0" fmla="*/ 0 h 2590800"/>
              <a:gd name="connsiteX1" fmla="*/ 3569110 w 3569110"/>
              <a:gd name="connsiteY1" fmla="*/ 0 h 2590800"/>
              <a:gd name="connsiteX2" fmla="*/ 3569110 w 3569110"/>
              <a:gd name="connsiteY2" fmla="*/ 2590800 h 2590800"/>
              <a:gd name="connsiteX3" fmla="*/ 0 w 3569110"/>
              <a:gd name="connsiteY3" fmla="*/ 2590800 h 2590800"/>
            </a:gdLst>
            <a:ahLst/>
            <a:cxnLst>
              <a:cxn ang="0">
                <a:pos x="connsiteX0" y="connsiteY0"/>
              </a:cxn>
              <a:cxn ang="0">
                <a:pos x="connsiteX1" y="connsiteY1"/>
              </a:cxn>
              <a:cxn ang="0">
                <a:pos x="connsiteX2" y="connsiteY2"/>
              </a:cxn>
              <a:cxn ang="0">
                <a:pos x="connsiteX3" y="connsiteY3"/>
              </a:cxn>
            </a:cxnLst>
            <a:rect l="l" t="t" r="r" b="b"/>
            <a:pathLst>
              <a:path w="3569110" h="2590800">
                <a:moveTo>
                  <a:pt x="0" y="0"/>
                </a:moveTo>
                <a:lnTo>
                  <a:pt x="3569110" y="0"/>
                </a:lnTo>
                <a:lnTo>
                  <a:pt x="3569110" y="2590800"/>
                </a:lnTo>
                <a:lnTo>
                  <a:pt x="0" y="2590800"/>
                </a:lnTo>
                <a:close/>
              </a:path>
            </a:pathLst>
          </a:custGeom>
        </p:spPr>
        <p:txBody>
          <a:bodyPr wrap="square">
            <a:noAutofit/>
          </a:bodyPr>
          <a:lstStyle/>
          <a:p>
            <a:endParaRPr lang="en-US"/>
          </a:p>
        </p:txBody>
      </p:sp>
      <p:sp>
        <p:nvSpPr>
          <p:cNvPr id="13" name="标题 1">
            <a:extLst>
              <a:ext uri="{FF2B5EF4-FFF2-40B4-BE49-F238E27FC236}">
                <a16:creationId xmlns:a16="http://schemas.microsoft.com/office/drawing/2014/main" id="{65972E23-FD99-ED44-8FB5-FF270BBD066A}"/>
              </a:ext>
            </a:extLst>
          </p:cNvPr>
          <p:cNvSpPr>
            <a:spLocks noGrp="1"/>
          </p:cNvSpPr>
          <p:nvPr>
            <p:ph type="title" hasCustomPrompt="1"/>
          </p:nvPr>
        </p:nvSpPr>
        <p:spPr>
          <a:xfrm>
            <a:off x="642583" y="434137"/>
            <a:ext cx="7339195" cy="466616"/>
          </a:xfrm>
          <a:prstGeom prst="rect">
            <a:avLst/>
          </a:prstGeom>
        </p:spPr>
        <p:txBody>
          <a:bodyPr/>
          <a:lstStyle>
            <a:lvl1pPr>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只有主标题母版样式</a:t>
            </a:r>
            <a:r>
              <a:rPr kumimoji="1" lang="en-US" altLang="zh-CN" dirty="0"/>
              <a:t>-</a:t>
            </a:r>
            <a:r>
              <a:rPr kumimoji="1" lang="zh-CN" altLang="en-US" dirty="0"/>
              <a:t>单行</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一句话内容">
    <p:spTree>
      <p:nvGrpSpPr>
        <p:cNvPr id="1" name=""/>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ED3A29B-1F55-714E-90F7-AD56ED696BD5}"/>
              </a:ext>
            </a:extLst>
          </p:cNvPr>
          <p:cNvSpPr/>
          <p:nvPr userDrawn="1"/>
        </p:nvSpPr>
        <p:spPr>
          <a:xfrm>
            <a:off x="462561" y="449397"/>
            <a:ext cx="7785439" cy="8222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 name="矩形 2">
            <a:extLst>
              <a:ext uri="{FF2B5EF4-FFF2-40B4-BE49-F238E27FC236}">
                <a16:creationId xmlns:a16="http://schemas.microsoft.com/office/drawing/2014/main" id="{4F5052E5-65D0-3C42-BE80-F7A165F02C0D}"/>
              </a:ext>
            </a:extLst>
          </p:cNvPr>
          <p:cNvSpPr/>
          <p:nvPr userDrawn="1"/>
        </p:nvSpPr>
        <p:spPr>
          <a:xfrm>
            <a:off x="458389" y="1475415"/>
            <a:ext cx="3813864"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F9E64F84-D100-1043-BA21-EACE2966D65E}"/>
              </a:ext>
            </a:extLst>
          </p:cNvPr>
          <p:cNvSpPr/>
          <p:nvPr userDrawn="1"/>
        </p:nvSpPr>
        <p:spPr>
          <a:xfrm>
            <a:off x="4551226" y="1475415"/>
            <a:ext cx="7187080"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a:extLst>
              <a:ext uri="{FF2B5EF4-FFF2-40B4-BE49-F238E27FC236}">
                <a16:creationId xmlns:a16="http://schemas.microsoft.com/office/drawing/2014/main" id="{0F817EB8-4CC7-A042-8634-E15C40D75877}"/>
              </a:ext>
            </a:extLst>
          </p:cNvPr>
          <p:cNvSpPr txBox="1"/>
          <p:nvPr userDrawn="1"/>
        </p:nvSpPr>
        <p:spPr>
          <a:xfrm>
            <a:off x="1900661" y="3264920"/>
            <a:ext cx="954107" cy="261610"/>
          </a:xfrm>
          <a:prstGeom prst="rect">
            <a:avLst/>
          </a:prstGeom>
          <a:noFill/>
        </p:spPr>
        <p:txBody>
          <a:bodyPr wrap="squar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文案编辑区</a:t>
            </a:r>
          </a:p>
        </p:txBody>
      </p:sp>
      <p:sp>
        <p:nvSpPr>
          <p:cNvPr id="6" name="文本框 5">
            <a:extLst>
              <a:ext uri="{FF2B5EF4-FFF2-40B4-BE49-F238E27FC236}">
                <a16:creationId xmlns:a16="http://schemas.microsoft.com/office/drawing/2014/main" id="{28FEDC05-34D9-1F49-A777-3E692361C278}"/>
              </a:ext>
            </a:extLst>
          </p:cNvPr>
          <p:cNvSpPr txBox="1"/>
          <p:nvPr userDrawn="1"/>
        </p:nvSpPr>
        <p:spPr>
          <a:xfrm>
            <a:off x="7664897" y="3212346"/>
            <a:ext cx="954107"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图像编辑区</a:t>
            </a:r>
          </a:p>
        </p:txBody>
      </p:sp>
      <p:sp>
        <p:nvSpPr>
          <p:cNvPr id="7" name="文本框 6">
            <a:extLst>
              <a:ext uri="{FF2B5EF4-FFF2-40B4-BE49-F238E27FC236}">
                <a16:creationId xmlns:a16="http://schemas.microsoft.com/office/drawing/2014/main" id="{114F60E4-5207-7548-A48F-0C3247E4D9B2}"/>
              </a:ext>
            </a:extLst>
          </p:cNvPr>
          <p:cNvSpPr txBox="1"/>
          <p:nvPr userDrawn="1"/>
        </p:nvSpPr>
        <p:spPr>
          <a:xfrm>
            <a:off x="630940" y="214653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文案放置上线</a:t>
            </a:r>
          </a:p>
        </p:txBody>
      </p:sp>
      <p:sp>
        <p:nvSpPr>
          <p:cNvPr id="8" name="文本框 7">
            <a:extLst>
              <a:ext uri="{FF2B5EF4-FFF2-40B4-BE49-F238E27FC236}">
                <a16:creationId xmlns:a16="http://schemas.microsoft.com/office/drawing/2014/main" id="{D5D27127-9272-5845-AEBD-510A13289E12}"/>
              </a:ext>
            </a:extLst>
          </p:cNvPr>
          <p:cNvSpPr txBox="1"/>
          <p:nvPr userDrawn="1"/>
        </p:nvSpPr>
        <p:spPr>
          <a:xfrm>
            <a:off x="10727613" y="1535224"/>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界面放置上线</a:t>
            </a:r>
          </a:p>
        </p:txBody>
      </p:sp>
      <p:sp>
        <p:nvSpPr>
          <p:cNvPr id="9" name="文本框 8">
            <a:extLst>
              <a:ext uri="{FF2B5EF4-FFF2-40B4-BE49-F238E27FC236}">
                <a16:creationId xmlns:a16="http://schemas.microsoft.com/office/drawing/2014/main" id="{0675B390-8B6C-804F-BE08-3F2D6C94383D}"/>
              </a:ext>
            </a:extLst>
          </p:cNvPr>
          <p:cNvSpPr txBox="1"/>
          <p:nvPr userDrawn="1"/>
        </p:nvSpPr>
        <p:spPr>
          <a:xfrm>
            <a:off x="4193873" y="729644"/>
            <a:ext cx="954107"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标题编辑区</a:t>
            </a:r>
          </a:p>
        </p:txBody>
      </p:sp>
      <p:sp>
        <p:nvSpPr>
          <p:cNvPr id="10" name="文本框 9">
            <a:extLst>
              <a:ext uri="{FF2B5EF4-FFF2-40B4-BE49-F238E27FC236}">
                <a16:creationId xmlns:a16="http://schemas.microsoft.com/office/drawing/2014/main" id="{1FA1EDB7-87A1-9A40-9086-82692195D92B}"/>
              </a:ext>
            </a:extLst>
          </p:cNvPr>
          <p:cNvSpPr txBox="1"/>
          <p:nvPr userDrawn="1"/>
        </p:nvSpPr>
        <p:spPr>
          <a:xfrm>
            <a:off x="7626425" y="434162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图像信息重心</a:t>
            </a:r>
          </a:p>
        </p:txBody>
      </p:sp>
      <p:sp>
        <p:nvSpPr>
          <p:cNvPr id="11" name="文本框 10">
            <a:extLst>
              <a:ext uri="{FF2B5EF4-FFF2-40B4-BE49-F238E27FC236}">
                <a16:creationId xmlns:a16="http://schemas.microsoft.com/office/drawing/2014/main" id="{E0F082B1-6894-2E4E-BA81-AA08962BD98C}"/>
              </a:ext>
            </a:extLst>
          </p:cNvPr>
          <p:cNvSpPr txBox="1"/>
          <p:nvPr userDrawn="1"/>
        </p:nvSpPr>
        <p:spPr>
          <a:xfrm>
            <a:off x="1862189" y="4341626"/>
            <a:ext cx="1031051" cy="246221"/>
          </a:xfrm>
          <a:prstGeom prst="rect">
            <a:avLst/>
          </a:prstGeom>
          <a:noFill/>
        </p:spPr>
        <p:txBody>
          <a:bodyPr wrap="squar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文案信息重心</a:t>
            </a:r>
          </a:p>
        </p:txBody>
      </p:sp>
      <p:sp>
        <p:nvSpPr>
          <p:cNvPr id="13" name="线条">
            <a:extLst>
              <a:ext uri="{FF2B5EF4-FFF2-40B4-BE49-F238E27FC236}">
                <a16:creationId xmlns:a16="http://schemas.microsoft.com/office/drawing/2014/main" id="{21869366-7D83-BA4F-9441-21304A332548}"/>
              </a:ext>
            </a:extLst>
          </p:cNvPr>
          <p:cNvSpPr/>
          <p:nvPr userDrawn="1"/>
        </p:nvSpPr>
        <p:spPr>
          <a:xfrm>
            <a:off x="4650" y="44435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4" name="线条">
            <a:extLst>
              <a:ext uri="{FF2B5EF4-FFF2-40B4-BE49-F238E27FC236}">
                <a16:creationId xmlns:a16="http://schemas.microsoft.com/office/drawing/2014/main" id="{87DF313D-D10C-A046-AA6C-067865DA722D}"/>
              </a:ext>
            </a:extLst>
          </p:cNvPr>
          <p:cNvSpPr/>
          <p:nvPr userDrawn="1"/>
        </p:nvSpPr>
        <p:spPr>
          <a:xfrm flipH="1">
            <a:off x="457909"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5" name="线条">
            <a:extLst>
              <a:ext uri="{FF2B5EF4-FFF2-40B4-BE49-F238E27FC236}">
                <a16:creationId xmlns:a16="http://schemas.microsoft.com/office/drawing/2014/main" id="{E78C6003-49B1-F043-BC33-4F5EAF4CCD20}"/>
              </a:ext>
            </a:extLst>
          </p:cNvPr>
          <p:cNvSpPr/>
          <p:nvPr userDrawn="1"/>
        </p:nvSpPr>
        <p:spPr>
          <a:xfrm flipH="1">
            <a:off x="11737828"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16" name="线条">
            <a:extLst>
              <a:ext uri="{FF2B5EF4-FFF2-40B4-BE49-F238E27FC236}">
                <a16:creationId xmlns:a16="http://schemas.microsoft.com/office/drawing/2014/main" id="{4DB8E93F-4BB6-9149-A041-F7B35E8829B0}"/>
              </a:ext>
            </a:extLst>
          </p:cNvPr>
          <p:cNvSpPr/>
          <p:nvPr userDrawn="1"/>
        </p:nvSpPr>
        <p:spPr>
          <a:xfrm>
            <a:off x="-4652" y="6395995"/>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17" name="线条">
            <a:extLst>
              <a:ext uri="{FF2B5EF4-FFF2-40B4-BE49-F238E27FC236}">
                <a16:creationId xmlns:a16="http://schemas.microsoft.com/office/drawing/2014/main" id="{705B2167-3DFA-E74B-988A-3B4537B707EC}"/>
              </a:ext>
            </a:extLst>
          </p:cNvPr>
          <p:cNvSpPr/>
          <p:nvPr userDrawn="1"/>
        </p:nvSpPr>
        <p:spPr>
          <a:xfrm flipH="1">
            <a:off x="4551652" y="7315"/>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8" name="线条">
            <a:extLst>
              <a:ext uri="{FF2B5EF4-FFF2-40B4-BE49-F238E27FC236}">
                <a16:creationId xmlns:a16="http://schemas.microsoft.com/office/drawing/2014/main" id="{4098A406-8357-0040-985C-1A2D3312041B}"/>
              </a:ext>
            </a:extLst>
          </p:cNvPr>
          <p:cNvSpPr/>
          <p:nvPr userDrawn="1"/>
        </p:nvSpPr>
        <p:spPr>
          <a:xfrm>
            <a:off x="4650" y="126651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9" name="线条">
            <a:extLst>
              <a:ext uri="{FF2B5EF4-FFF2-40B4-BE49-F238E27FC236}">
                <a16:creationId xmlns:a16="http://schemas.microsoft.com/office/drawing/2014/main" id="{AD1845A1-9086-9D42-8358-35F246972D1B}"/>
              </a:ext>
            </a:extLst>
          </p:cNvPr>
          <p:cNvSpPr/>
          <p:nvPr userDrawn="1"/>
        </p:nvSpPr>
        <p:spPr>
          <a:xfrm flipH="1">
            <a:off x="4272252" y="1300228"/>
            <a:ext cx="0" cy="5557772"/>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0" name="线条">
            <a:extLst>
              <a:ext uri="{FF2B5EF4-FFF2-40B4-BE49-F238E27FC236}">
                <a16:creationId xmlns:a16="http://schemas.microsoft.com/office/drawing/2014/main" id="{3F0E8045-B597-6A4E-9B64-2DED619C133B}"/>
              </a:ext>
            </a:extLst>
          </p:cNvPr>
          <p:cNvSpPr/>
          <p:nvPr userDrawn="1"/>
        </p:nvSpPr>
        <p:spPr>
          <a:xfrm>
            <a:off x="4650" y="1470247"/>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1" name="线条">
            <a:extLst>
              <a:ext uri="{FF2B5EF4-FFF2-40B4-BE49-F238E27FC236}">
                <a16:creationId xmlns:a16="http://schemas.microsoft.com/office/drawing/2014/main" id="{1C0C6239-E05F-4941-BC7A-A23A7312CDB0}"/>
              </a:ext>
            </a:extLst>
          </p:cNvPr>
          <p:cNvSpPr/>
          <p:nvPr userDrawn="1"/>
        </p:nvSpPr>
        <p:spPr>
          <a:xfrm>
            <a:off x="4650" y="2158558"/>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2" name="线条">
            <a:extLst>
              <a:ext uri="{FF2B5EF4-FFF2-40B4-BE49-F238E27FC236}">
                <a16:creationId xmlns:a16="http://schemas.microsoft.com/office/drawing/2014/main" id="{A86E53C8-42AF-554C-BACD-02F3B7CD845E}"/>
              </a:ext>
            </a:extLst>
          </p:cNvPr>
          <p:cNvSpPr/>
          <p:nvPr userDrawn="1"/>
        </p:nvSpPr>
        <p:spPr>
          <a:xfrm flipH="1">
            <a:off x="70069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3" name="线条">
            <a:extLst>
              <a:ext uri="{FF2B5EF4-FFF2-40B4-BE49-F238E27FC236}">
                <a16:creationId xmlns:a16="http://schemas.microsoft.com/office/drawing/2014/main" id="{BC912EE3-C14A-D54C-8E06-02FD9433701E}"/>
              </a:ext>
            </a:extLst>
          </p:cNvPr>
          <p:cNvSpPr/>
          <p:nvPr userDrawn="1"/>
        </p:nvSpPr>
        <p:spPr>
          <a:xfrm flipH="1">
            <a:off x="236532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4" name="线条">
            <a:extLst>
              <a:ext uri="{FF2B5EF4-FFF2-40B4-BE49-F238E27FC236}">
                <a16:creationId xmlns:a16="http://schemas.microsoft.com/office/drawing/2014/main" id="{C39DC2DF-44F0-0A4C-AB68-2A19AEB55DB4}"/>
              </a:ext>
            </a:extLst>
          </p:cNvPr>
          <p:cNvSpPr/>
          <p:nvPr userDrawn="1"/>
        </p:nvSpPr>
        <p:spPr>
          <a:xfrm>
            <a:off x="4650" y="3964176"/>
            <a:ext cx="12178997" cy="0"/>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5" name="线条">
            <a:extLst>
              <a:ext uri="{FF2B5EF4-FFF2-40B4-BE49-F238E27FC236}">
                <a16:creationId xmlns:a16="http://schemas.microsoft.com/office/drawing/2014/main" id="{57CC344F-1E47-0543-BF03-E1BDEE7251B7}"/>
              </a:ext>
            </a:extLst>
          </p:cNvPr>
          <p:cNvSpPr>
            <a:spLocks/>
          </p:cNvSpPr>
          <p:nvPr userDrawn="1"/>
        </p:nvSpPr>
        <p:spPr>
          <a:xfrm flipH="1">
            <a:off x="8144766" y="7314"/>
            <a:ext cx="0" cy="684551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6" name="椭圆 25">
            <a:extLst>
              <a:ext uri="{FF2B5EF4-FFF2-40B4-BE49-F238E27FC236}">
                <a16:creationId xmlns:a16="http://schemas.microsoft.com/office/drawing/2014/main" id="{DE8FD4BF-5DF7-D44E-91CD-404E298DF7AD}"/>
              </a:ext>
            </a:extLst>
          </p:cNvPr>
          <p:cNvSpPr/>
          <p:nvPr userDrawn="1"/>
        </p:nvSpPr>
        <p:spPr>
          <a:xfrm>
            <a:off x="8077045" y="3895439"/>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7" name="椭圆 26">
            <a:extLst>
              <a:ext uri="{FF2B5EF4-FFF2-40B4-BE49-F238E27FC236}">
                <a16:creationId xmlns:a16="http://schemas.microsoft.com/office/drawing/2014/main" id="{FCBB42BA-3E85-D740-85A7-D75D032DB6C5}"/>
              </a:ext>
            </a:extLst>
          </p:cNvPr>
          <p:cNvSpPr/>
          <p:nvPr userDrawn="1"/>
        </p:nvSpPr>
        <p:spPr>
          <a:xfrm>
            <a:off x="2309744" y="3913727"/>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8" name="矩形 27">
            <a:extLst>
              <a:ext uri="{FF2B5EF4-FFF2-40B4-BE49-F238E27FC236}">
                <a16:creationId xmlns:a16="http://schemas.microsoft.com/office/drawing/2014/main" id="{3BDD9BFC-A219-A142-953E-4450451CBB1D}"/>
              </a:ext>
            </a:extLst>
          </p:cNvPr>
          <p:cNvSpPr/>
          <p:nvPr userDrawn="1"/>
        </p:nvSpPr>
        <p:spPr>
          <a:xfrm>
            <a:off x="8244939" y="5574011"/>
            <a:ext cx="3491301" cy="822280"/>
          </a:xfrm>
          <a:prstGeom prst="rect">
            <a:avLst/>
          </a:pr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2438338" hangingPunct="0">
              <a:buFont typeface="Arial" panose="020B0604020202020204" pitchFamily="34" charset="0"/>
              <a:buChar char="•"/>
            </a:pPr>
            <a:r>
              <a:rPr lang="zh-CN" altLang="en-US" sz="1100" dirty="0">
                <a:solidFill>
                  <a:srgbClr val="FFFFFF"/>
                </a:solidFill>
                <a:latin typeface="FZLanTingHeiPro" panose="02000500000000000000" pitchFamily="2" charset="-122"/>
                <a:ea typeface="FZLanTingHeiPro" panose="02000500000000000000" pitchFamily="2" charset="-122"/>
                <a:sym typeface="Helvetica Neue"/>
              </a:rPr>
              <a:t>白色为出血区域，核心展示内容不可侵占</a:t>
            </a:r>
            <a:endParaRPr lang="en-US" altLang="zh-CN" sz="1100" dirty="0">
              <a:solidFill>
                <a:srgbClr val="FFFFFF"/>
              </a:solidFill>
              <a:latin typeface="FZLanTingHeiPro" panose="02000500000000000000" pitchFamily="2" charset="-122"/>
              <a:ea typeface="FZLanTingHeiPro" panose="02000500000000000000" pitchFamily="2" charset="-122"/>
              <a:sym typeface="Helvetica Neue"/>
            </a:endParaRPr>
          </a:p>
          <a:p>
            <a:pPr marL="171450" indent="-171450" defTabSz="2438338" hangingPunct="0">
              <a:buFont typeface="Arial" panose="020B0604020202020204" pitchFamily="34" charset="0"/>
              <a:buChar char="•"/>
            </a:pPr>
            <a:r>
              <a:rPr lang="zh-CN" altLang="en-US" sz="1100" dirty="0">
                <a:latin typeface="FZLanTingHeiPro" panose="02000500000000000000" pitchFamily="2" charset="-122"/>
                <a:ea typeface="FZLanTingHeiPro" panose="02000500000000000000" pitchFamily="2" charset="-122"/>
              </a:rPr>
              <a:t>灰色区域为核心内容展示区域</a:t>
            </a:r>
            <a:endParaRPr lang="zh-CN" altLang="en-US" sz="1100" dirty="0">
              <a:solidFill>
                <a:srgbClr val="FFFFFF"/>
              </a:solidFill>
              <a:latin typeface="FZLanTingHeiPro" panose="02000500000000000000" pitchFamily="2" charset="-122"/>
              <a:ea typeface="FZLanTingHeiPro" panose="02000500000000000000" pitchFamily="2" charset="-122"/>
              <a:sym typeface="Helvetica Neue"/>
            </a:endParaRPr>
          </a:p>
        </p:txBody>
      </p:sp>
      <p:sp>
        <p:nvSpPr>
          <p:cNvPr id="29" name="矩形 28">
            <a:extLst>
              <a:ext uri="{FF2B5EF4-FFF2-40B4-BE49-F238E27FC236}">
                <a16:creationId xmlns:a16="http://schemas.microsoft.com/office/drawing/2014/main" id="{70CC4715-6F4E-C841-93B8-42A4BB9C3ED8}"/>
              </a:ext>
            </a:extLst>
          </p:cNvPr>
          <p:cNvSpPr/>
          <p:nvPr userDrawn="1"/>
        </p:nvSpPr>
        <p:spPr>
          <a:xfrm>
            <a:off x="8144767" y="449397"/>
            <a:ext cx="3596126" cy="8219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0" name="文本框 29">
            <a:extLst>
              <a:ext uri="{FF2B5EF4-FFF2-40B4-BE49-F238E27FC236}">
                <a16:creationId xmlns:a16="http://schemas.microsoft.com/office/drawing/2014/main" id="{1D6BB180-43D6-8740-941B-41DC2680A80A}"/>
              </a:ext>
            </a:extLst>
          </p:cNvPr>
          <p:cNvSpPr txBox="1"/>
          <p:nvPr userDrawn="1"/>
        </p:nvSpPr>
        <p:spPr>
          <a:xfrm>
            <a:off x="9122500" y="725552"/>
            <a:ext cx="1917513" cy="261610"/>
          </a:xfrm>
          <a:prstGeom prst="rect">
            <a:avLst/>
          </a:prstGeom>
          <a:noFill/>
        </p:spPr>
        <p:txBody>
          <a:bodyPr wrap="none" rtlCol="0">
            <a:spAutoFit/>
          </a:bodyPr>
          <a:lstStyle/>
          <a:p>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 及联合</a:t>
            </a:r>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编辑区</a:t>
            </a:r>
          </a:p>
        </p:txBody>
      </p:sp>
      <p:sp>
        <p:nvSpPr>
          <p:cNvPr id="31" name="文本框 30">
            <a:extLst>
              <a:ext uri="{FF2B5EF4-FFF2-40B4-BE49-F238E27FC236}">
                <a16:creationId xmlns:a16="http://schemas.microsoft.com/office/drawing/2014/main" id="{9AB37203-0617-7D47-B406-F396EB13D4D8}"/>
              </a:ext>
            </a:extLst>
          </p:cNvPr>
          <p:cNvSpPr txBox="1"/>
          <p:nvPr userDrawn="1"/>
        </p:nvSpPr>
        <p:spPr>
          <a:xfrm>
            <a:off x="411320" y="6144607"/>
            <a:ext cx="2650084"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*基础版式规范，特殊情况可灵活调整。</a:t>
            </a:r>
          </a:p>
        </p:txBody>
      </p:sp>
    </p:spTree>
    <p:extLst>
      <p:ext uri="{BB962C8B-B14F-4D97-AF65-F5344CB8AC3E}">
        <p14:creationId xmlns:p14="http://schemas.microsoft.com/office/powerpoint/2010/main" val="9370791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产品界面参考线">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1452D3C6-4796-2348-8077-379064FFB4C3}"/>
              </a:ext>
            </a:extLst>
          </p:cNvPr>
          <p:cNvGrpSpPr/>
          <p:nvPr userDrawn="1"/>
        </p:nvGrpSpPr>
        <p:grpSpPr>
          <a:xfrm>
            <a:off x="-4652" y="-5170"/>
            <a:ext cx="12188299" cy="6863170"/>
            <a:chOff x="-4652" y="-5170"/>
            <a:chExt cx="12188299" cy="6863170"/>
          </a:xfrm>
        </p:grpSpPr>
        <p:sp>
          <p:nvSpPr>
            <p:cNvPr id="41" name="线条">
              <a:extLst>
                <a:ext uri="{FF2B5EF4-FFF2-40B4-BE49-F238E27FC236}">
                  <a16:creationId xmlns:a16="http://schemas.microsoft.com/office/drawing/2014/main" id="{ABA67434-963E-BA43-9605-97A38E67246C}"/>
                </a:ext>
              </a:extLst>
            </p:cNvPr>
            <p:cNvSpPr/>
            <p:nvPr userDrawn="1"/>
          </p:nvSpPr>
          <p:spPr>
            <a:xfrm>
              <a:off x="4650" y="444350"/>
              <a:ext cx="1217899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2" name="线条">
              <a:extLst>
                <a:ext uri="{FF2B5EF4-FFF2-40B4-BE49-F238E27FC236}">
                  <a16:creationId xmlns:a16="http://schemas.microsoft.com/office/drawing/2014/main" id="{36578F5B-0F64-E045-ACE3-B9859884EE73}"/>
                </a:ext>
              </a:extLst>
            </p:cNvPr>
            <p:cNvSpPr/>
            <p:nvPr userDrawn="1"/>
          </p:nvSpPr>
          <p:spPr>
            <a:xfrm flipH="1">
              <a:off x="457909" y="-5170"/>
              <a:ext cx="0" cy="6850685"/>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3" name="线条">
              <a:extLst>
                <a:ext uri="{FF2B5EF4-FFF2-40B4-BE49-F238E27FC236}">
                  <a16:creationId xmlns:a16="http://schemas.microsoft.com/office/drawing/2014/main" id="{ED637F3D-330B-9440-ABA7-CE7207B545CD}"/>
                </a:ext>
              </a:extLst>
            </p:cNvPr>
            <p:cNvSpPr/>
            <p:nvPr userDrawn="1"/>
          </p:nvSpPr>
          <p:spPr>
            <a:xfrm flipH="1">
              <a:off x="11737828" y="-5170"/>
              <a:ext cx="0" cy="6850685"/>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44" name="线条">
              <a:extLst>
                <a:ext uri="{FF2B5EF4-FFF2-40B4-BE49-F238E27FC236}">
                  <a16:creationId xmlns:a16="http://schemas.microsoft.com/office/drawing/2014/main" id="{1C55E370-F6E8-1B4E-86B6-7B3AF9A9DDB8}"/>
                </a:ext>
              </a:extLst>
            </p:cNvPr>
            <p:cNvSpPr/>
            <p:nvPr userDrawn="1"/>
          </p:nvSpPr>
          <p:spPr>
            <a:xfrm>
              <a:off x="-4652" y="6395995"/>
              <a:ext cx="1217899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45" name="线条">
              <a:extLst>
                <a:ext uri="{FF2B5EF4-FFF2-40B4-BE49-F238E27FC236}">
                  <a16:creationId xmlns:a16="http://schemas.microsoft.com/office/drawing/2014/main" id="{BC9849CF-C434-A242-BFE9-1A9AA3FDD32B}"/>
                </a:ext>
              </a:extLst>
            </p:cNvPr>
            <p:cNvSpPr/>
            <p:nvPr userDrawn="1"/>
          </p:nvSpPr>
          <p:spPr>
            <a:xfrm flipH="1">
              <a:off x="4551652" y="7315"/>
              <a:ext cx="0" cy="6850685"/>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6" name="线条">
              <a:extLst>
                <a:ext uri="{FF2B5EF4-FFF2-40B4-BE49-F238E27FC236}">
                  <a16:creationId xmlns:a16="http://schemas.microsoft.com/office/drawing/2014/main" id="{1CD747AB-BD21-D04A-B906-4C0914A0A86D}"/>
                </a:ext>
              </a:extLst>
            </p:cNvPr>
            <p:cNvSpPr/>
            <p:nvPr userDrawn="1"/>
          </p:nvSpPr>
          <p:spPr>
            <a:xfrm>
              <a:off x="4650" y="1266510"/>
              <a:ext cx="1217899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7" name="线条">
              <a:extLst>
                <a:ext uri="{FF2B5EF4-FFF2-40B4-BE49-F238E27FC236}">
                  <a16:creationId xmlns:a16="http://schemas.microsoft.com/office/drawing/2014/main" id="{F87EC04F-0DB1-AE4C-A8E8-895919482CE0}"/>
                </a:ext>
              </a:extLst>
            </p:cNvPr>
            <p:cNvSpPr/>
            <p:nvPr userDrawn="1"/>
          </p:nvSpPr>
          <p:spPr>
            <a:xfrm flipH="1">
              <a:off x="4272252" y="1300228"/>
              <a:ext cx="0" cy="5557772"/>
            </a:xfrm>
            <a:prstGeom prst="line">
              <a:avLst/>
            </a:prstGeom>
            <a:ln w="63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8" name="线条">
              <a:extLst>
                <a:ext uri="{FF2B5EF4-FFF2-40B4-BE49-F238E27FC236}">
                  <a16:creationId xmlns:a16="http://schemas.microsoft.com/office/drawing/2014/main" id="{5447A4BF-54CF-E24B-858A-C5F41E47C6F7}"/>
                </a:ext>
              </a:extLst>
            </p:cNvPr>
            <p:cNvSpPr/>
            <p:nvPr userDrawn="1"/>
          </p:nvSpPr>
          <p:spPr>
            <a:xfrm>
              <a:off x="4650" y="1470247"/>
              <a:ext cx="1217899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49" name="线条">
              <a:extLst>
                <a:ext uri="{FF2B5EF4-FFF2-40B4-BE49-F238E27FC236}">
                  <a16:creationId xmlns:a16="http://schemas.microsoft.com/office/drawing/2014/main" id="{B6DCED5D-3CA3-5940-9813-37D33741076A}"/>
                </a:ext>
              </a:extLst>
            </p:cNvPr>
            <p:cNvSpPr/>
            <p:nvPr userDrawn="1"/>
          </p:nvSpPr>
          <p:spPr>
            <a:xfrm>
              <a:off x="4650" y="2158558"/>
              <a:ext cx="12178997" cy="0"/>
            </a:xfrm>
            <a:prstGeom prst="line">
              <a:avLst/>
            </a:prstGeom>
            <a:ln w="6350">
              <a:solidFill>
                <a:schemeClr val="bg1">
                  <a:lumMod val="75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50" name="线条">
              <a:extLst>
                <a:ext uri="{FF2B5EF4-FFF2-40B4-BE49-F238E27FC236}">
                  <a16:creationId xmlns:a16="http://schemas.microsoft.com/office/drawing/2014/main" id="{0AE55565-7DBE-3148-962F-0505D85A454F}"/>
                </a:ext>
              </a:extLst>
            </p:cNvPr>
            <p:cNvSpPr/>
            <p:nvPr userDrawn="1"/>
          </p:nvSpPr>
          <p:spPr>
            <a:xfrm flipH="1">
              <a:off x="700691" y="7315"/>
              <a:ext cx="0" cy="6850685"/>
            </a:xfrm>
            <a:prstGeom prst="line">
              <a:avLst/>
            </a:prstGeom>
            <a:ln w="63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51" name="线条">
              <a:extLst>
                <a:ext uri="{FF2B5EF4-FFF2-40B4-BE49-F238E27FC236}">
                  <a16:creationId xmlns:a16="http://schemas.microsoft.com/office/drawing/2014/main" id="{7F9E531A-6629-5A4F-B9D4-28DA0F767C4F}"/>
                </a:ext>
              </a:extLst>
            </p:cNvPr>
            <p:cNvSpPr/>
            <p:nvPr userDrawn="1"/>
          </p:nvSpPr>
          <p:spPr>
            <a:xfrm flipH="1">
              <a:off x="2365321" y="7315"/>
              <a:ext cx="0" cy="6850685"/>
            </a:xfrm>
            <a:prstGeom prst="line">
              <a:avLst/>
            </a:prstGeom>
            <a:ln w="63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52" name="线条">
              <a:extLst>
                <a:ext uri="{FF2B5EF4-FFF2-40B4-BE49-F238E27FC236}">
                  <a16:creationId xmlns:a16="http://schemas.microsoft.com/office/drawing/2014/main" id="{02865D70-9019-3240-888C-AD09D93F6861}"/>
                </a:ext>
              </a:extLst>
            </p:cNvPr>
            <p:cNvSpPr/>
            <p:nvPr userDrawn="1"/>
          </p:nvSpPr>
          <p:spPr>
            <a:xfrm>
              <a:off x="4650" y="3964176"/>
              <a:ext cx="12178997" cy="0"/>
            </a:xfrm>
            <a:prstGeom prst="line">
              <a:avLst/>
            </a:prstGeom>
            <a:ln w="63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53" name="线条">
              <a:extLst>
                <a:ext uri="{FF2B5EF4-FFF2-40B4-BE49-F238E27FC236}">
                  <a16:creationId xmlns:a16="http://schemas.microsoft.com/office/drawing/2014/main" id="{65B7FD7E-A931-3F44-8BC2-10243BDC46D1}"/>
                </a:ext>
              </a:extLst>
            </p:cNvPr>
            <p:cNvSpPr>
              <a:spLocks/>
            </p:cNvSpPr>
            <p:nvPr userDrawn="1"/>
          </p:nvSpPr>
          <p:spPr>
            <a:xfrm flipH="1">
              <a:off x="8144766" y="7314"/>
              <a:ext cx="0" cy="6845515"/>
            </a:xfrm>
            <a:prstGeom prst="line">
              <a:avLst/>
            </a:prstGeom>
            <a:ln w="6350">
              <a:solidFill>
                <a:schemeClr val="bg1">
                  <a:lumMod val="75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54" name="椭圆 53">
              <a:extLst>
                <a:ext uri="{FF2B5EF4-FFF2-40B4-BE49-F238E27FC236}">
                  <a16:creationId xmlns:a16="http://schemas.microsoft.com/office/drawing/2014/main" id="{B93326EE-F142-984D-9709-AC38D6449530}"/>
                </a:ext>
              </a:extLst>
            </p:cNvPr>
            <p:cNvSpPr/>
            <p:nvPr userDrawn="1"/>
          </p:nvSpPr>
          <p:spPr>
            <a:xfrm>
              <a:off x="8077045" y="3895439"/>
              <a:ext cx="111205" cy="111205"/>
            </a:xfrm>
            <a:prstGeom prst="ellipse">
              <a:avLst/>
            </a:prstGeom>
            <a:solidFill>
              <a:schemeClr val="tx1">
                <a:lumMod val="65000"/>
                <a:lumOff val="35000"/>
              </a:schemeClr>
            </a:solidFill>
            <a:ln w="19050" cap="flat">
              <a:solidFill>
                <a:schemeClr val="bg1">
                  <a:lumMod val="7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55" name="椭圆 54">
              <a:extLst>
                <a:ext uri="{FF2B5EF4-FFF2-40B4-BE49-F238E27FC236}">
                  <a16:creationId xmlns:a16="http://schemas.microsoft.com/office/drawing/2014/main" id="{975D492F-4C8F-9245-8F60-94564B856FE3}"/>
                </a:ext>
              </a:extLst>
            </p:cNvPr>
            <p:cNvSpPr/>
            <p:nvPr userDrawn="1"/>
          </p:nvSpPr>
          <p:spPr>
            <a:xfrm>
              <a:off x="2309744" y="3913727"/>
              <a:ext cx="111205" cy="111205"/>
            </a:xfrm>
            <a:prstGeom prst="ellipse">
              <a:avLst/>
            </a:prstGeom>
            <a:solidFill>
              <a:schemeClr val="tx1">
                <a:lumMod val="65000"/>
                <a:lumOff val="35000"/>
              </a:schemeClr>
            </a:solidFill>
            <a:ln w="19050" cap="flat">
              <a:solidFill>
                <a:schemeClr val="bg1">
                  <a:lumMod val="75000"/>
                </a:schemeClr>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封底">
    <p:spTree>
      <p:nvGrpSpPr>
        <p:cNvPr id="1" name=""/>
        <p:cNvGrpSpPr/>
        <p:nvPr/>
      </p:nvGrpSpPr>
      <p:grpSpPr>
        <a:xfrm>
          <a:off x="0" y="0"/>
          <a:ext cx="0" cy="0"/>
          <a:chOff x="0" y="0"/>
          <a:chExt cx="0" cy="0"/>
        </a:xfrm>
      </p:grpSpPr>
      <p:pic>
        <p:nvPicPr>
          <p:cNvPr id="7" name="图片 6" descr="图片包含 飞机, 蓝色, 椅子, 伞&#10;&#10;描述已自动生成">
            <a:extLst>
              <a:ext uri="{FF2B5EF4-FFF2-40B4-BE49-F238E27FC236}">
                <a16:creationId xmlns:a16="http://schemas.microsoft.com/office/drawing/2014/main" id="{02D6CECC-BE50-E14A-AD14-FAC6E7952064}"/>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11" name="标题 1">
            <a:extLst>
              <a:ext uri="{FF2B5EF4-FFF2-40B4-BE49-F238E27FC236}">
                <a16:creationId xmlns:a16="http://schemas.microsoft.com/office/drawing/2014/main" id="{A2FB7677-B199-8347-8A9A-D483F80F767E}"/>
              </a:ext>
            </a:extLst>
          </p:cNvPr>
          <p:cNvSpPr>
            <a:spLocks noGrp="1"/>
          </p:cNvSpPr>
          <p:nvPr>
            <p:ph type="ctrTitle" idx="4294967295" hasCustomPrompt="1"/>
          </p:nvPr>
        </p:nvSpPr>
        <p:spPr>
          <a:xfrm>
            <a:off x="2858394" y="2294192"/>
            <a:ext cx="6475212" cy="1608603"/>
          </a:xfrm>
          <a:prstGeom prst="rect">
            <a:avLst/>
          </a:prstGeom>
        </p:spPr>
        <p:txBody>
          <a:bodyPr/>
          <a:lstStyle>
            <a:lvl1pPr algn="ctr">
              <a:defRPr sz="5400" b="1" i="0">
                <a:latin typeface="FZLanTingHeiPro_GB18030 SemiBol" panose="02000500000000000000" pitchFamily="2" charset="-122"/>
                <a:ea typeface="FZLanTingHeiPro_GB18030 SemiBol" panose="02000500000000000000" pitchFamily="2" charset="-122"/>
              </a:defRPr>
            </a:lvl1pPr>
          </a:lstStyle>
          <a:p>
            <a:pPr>
              <a:lnSpc>
                <a:spcPct val="100000"/>
              </a:lnSpc>
            </a:pPr>
            <a:r>
              <a:rPr kumimoji="1" lang="zh-CN" altLang="en-US" sz="4800" b="1" dirty="0">
                <a:solidFill>
                  <a:srgbClr val="336FFF"/>
                </a:solidFill>
                <a:latin typeface="FZLanTingHeiPro_GB18030 SemiBol" panose="02000500000000000000" pitchFamily="2" charset="-122"/>
                <a:ea typeface="FZLanTingHeiPro_GB18030 SemiBol" panose="02000500000000000000" pitchFamily="2" charset="-122"/>
              </a:rPr>
              <a:t>文案文案</a:t>
            </a:r>
          </a:p>
        </p:txBody>
      </p:sp>
      <p:pic>
        <p:nvPicPr>
          <p:cNvPr id="4" name="图片 3">
            <a:extLst>
              <a:ext uri="{FF2B5EF4-FFF2-40B4-BE49-F238E27FC236}">
                <a16:creationId xmlns:a16="http://schemas.microsoft.com/office/drawing/2014/main" id="{10038BF2-2E17-E846-A570-BDFE943C8DFD}"/>
              </a:ext>
            </a:extLst>
          </p:cNvPr>
          <p:cNvPicPr>
            <a:picLocks noChangeAspect="1"/>
          </p:cNvPicPr>
          <p:nvPr userDrawn="1"/>
        </p:nvPicPr>
        <p:blipFill>
          <a:blip r:embed="rId3"/>
          <a:stretch>
            <a:fillRect/>
          </a:stretch>
        </p:blipFill>
        <p:spPr>
          <a:xfrm>
            <a:off x="9821335" y="346852"/>
            <a:ext cx="1858007" cy="894382"/>
          </a:xfrm>
          <a:prstGeom prst="rect">
            <a:avLst/>
          </a:prstGeom>
        </p:spPr>
      </p:pic>
    </p:spTree>
    <p:extLst>
      <p:ext uri="{BB962C8B-B14F-4D97-AF65-F5344CB8AC3E}">
        <p14:creationId xmlns:p14="http://schemas.microsoft.com/office/powerpoint/2010/main" val="28681637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9D76C7AC-F2CB-37B4-FD84-39360B9271AD}"/>
              </a:ext>
            </a:extLst>
          </p:cNvPr>
          <p:cNvPicPr>
            <a:picLocks noChangeAspect="1"/>
          </p:cNvPicPr>
          <p:nvPr userDrawn="1"/>
        </p:nvPicPr>
        <p:blipFill rotWithShape="1">
          <a:blip r:embed="rId2"/>
          <a:srcRect l="16060" t="9142" r="14459" b="10983"/>
          <a:stretch>
            <a:fillRect/>
          </a:stretch>
        </p:blipFill>
        <p:spPr>
          <a:xfrm flipH="1">
            <a:off x="0" y="0"/>
            <a:ext cx="12192000" cy="6858000"/>
          </a:xfrm>
          <a:prstGeom prst="rect">
            <a:avLst/>
          </a:prstGeom>
        </p:spPr>
      </p:pic>
      <p:sp>
        <p:nvSpPr>
          <p:cNvPr id="12" name="矩形 11">
            <a:extLst>
              <a:ext uri="{FF2B5EF4-FFF2-40B4-BE49-F238E27FC236}">
                <a16:creationId xmlns:a16="http://schemas.microsoft.com/office/drawing/2014/main" id="{8E72324D-AD23-FEBE-2033-82AF224E33E7}"/>
              </a:ext>
            </a:extLst>
          </p:cNvPr>
          <p:cNvSpPr/>
          <p:nvPr userDrawn="1"/>
        </p:nvSpPr>
        <p:spPr>
          <a:xfrm flipV="1">
            <a:off x="-1" y="0"/>
            <a:ext cx="12206862" cy="6858000"/>
          </a:xfrm>
          <a:prstGeom prst="rect">
            <a:avLst/>
          </a:prstGeom>
          <a:gradFill>
            <a:gsLst>
              <a:gs pos="0">
                <a:schemeClr val="bg1">
                  <a:alpha val="0"/>
                </a:schemeClr>
              </a:gs>
              <a:gs pos="100000">
                <a:schemeClr val="bg1">
                  <a:alpha val="3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7ECEA2D-E036-345F-9460-B1FE22DA771A}"/>
              </a:ext>
            </a:extLst>
          </p:cNvPr>
          <p:cNvSpPr/>
          <p:nvPr userDrawn="1"/>
        </p:nvSpPr>
        <p:spPr>
          <a:xfrm rot="10800000">
            <a:off x="0" y="0"/>
            <a:ext cx="12206862" cy="6858000"/>
          </a:xfrm>
          <a:prstGeom prst="rect">
            <a:avLst/>
          </a:prstGeom>
          <a:gradFill>
            <a:gsLst>
              <a:gs pos="0">
                <a:schemeClr val="bg1">
                  <a:alpha val="0"/>
                </a:schemeClr>
              </a:gs>
              <a:gs pos="100000">
                <a:schemeClr val="bg1">
                  <a:alpha val="33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片 8">
            <a:extLst>
              <a:ext uri="{FF2B5EF4-FFF2-40B4-BE49-F238E27FC236}">
                <a16:creationId xmlns:a16="http://schemas.microsoft.com/office/drawing/2014/main" id="{851F16C5-A394-CB92-E752-A9D2D2EBD96E}"/>
              </a:ext>
            </a:extLst>
          </p:cNvPr>
          <p:cNvPicPr>
            <a:picLocks noChangeAspect="1"/>
          </p:cNvPicPr>
          <p:nvPr userDrawn="1"/>
        </p:nvPicPr>
        <p:blipFill>
          <a:blip r:embed="rId3"/>
          <a:stretch>
            <a:fillRect/>
          </a:stretch>
        </p:blipFill>
        <p:spPr>
          <a:xfrm>
            <a:off x="9821335" y="346852"/>
            <a:ext cx="1858007" cy="894382"/>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间隔页1">
    <p:spTree>
      <p:nvGrpSpPr>
        <p:cNvPr id="1" name=""/>
        <p:cNvGrpSpPr/>
        <p:nvPr/>
      </p:nvGrpSpPr>
      <p:grpSpPr>
        <a:xfrm>
          <a:off x="0" y="0"/>
          <a:ext cx="0" cy="0"/>
          <a:chOff x="0" y="0"/>
          <a:chExt cx="0" cy="0"/>
        </a:xfrm>
      </p:grpSpPr>
      <p:pic>
        <p:nvPicPr>
          <p:cNvPr id="6" name="图片 5" descr="鱼在游泳&#10;&#10;中度可信度描述已自动生成"/>
          <p:cNvPicPr>
            <a:picLocks noChangeAspect="1"/>
          </p:cNvPicPr>
          <p:nvPr userDrawn="1"/>
        </p:nvPicPr>
        <p:blipFill>
          <a:blip r:embed="rId2"/>
          <a:stretch>
            <a:fillRect/>
          </a:stretch>
        </p:blipFill>
        <p:spPr>
          <a:xfrm>
            <a:off x="0" y="0"/>
            <a:ext cx="12192000" cy="6858000"/>
          </a:xfrm>
          <a:prstGeom prst="rect">
            <a:avLst/>
          </a:prstGeom>
        </p:spPr>
      </p:pic>
      <p:sp>
        <p:nvSpPr>
          <p:cNvPr id="13" name="标题 1"/>
          <p:cNvSpPr>
            <a:spLocks noGrp="1"/>
          </p:cNvSpPr>
          <p:nvPr>
            <p:ph type="title" hasCustomPrompt="1"/>
          </p:nvPr>
        </p:nvSpPr>
        <p:spPr>
          <a:xfrm>
            <a:off x="2376449" y="2274164"/>
            <a:ext cx="7439103" cy="774749"/>
          </a:xfrm>
          <a:prstGeom prst="rect">
            <a:avLst/>
          </a:prstGeom>
        </p:spPr>
        <p:txBody>
          <a:bodyPr/>
          <a:lstStyle>
            <a:lvl1pPr algn="ctr">
              <a:lnSpc>
                <a:spcPct val="100000"/>
              </a:lnSpc>
              <a:defRPr kumimoji="1" lang="zh-CN" altLang="en-US" sz="4400" b="0" i="0" kern="5500" spc="0" baseline="0" dirty="0">
                <a:solidFill>
                  <a:schemeClr val="bg1"/>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点击编辑文案</a:t>
            </a:r>
          </a:p>
        </p:txBody>
      </p:sp>
      <p:sp>
        <p:nvSpPr>
          <p:cNvPr id="14" name="内容占位符 3"/>
          <p:cNvSpPr>
            <a:spLocks noGrp="1"/>
          </p:cNvSpPr>
          <p:nvPr>
            <p:ph sz="half" idx="12" hasCustomPrompt="1"/>
          </p:nvPr>
        </p:nvSpPr>
        <p:spPr>
          <a:xfrm>
            <a:off x="2376448" y="3048913"/>
            <a:ext cx="7469560" cy="420428"/>
          </a:xfrm>
          <a:prstGeom prst="rect">
            <a:avLst/>
          </a:prstGeom>
        </p:spPr>
        <p:txBody>
          <a:bodyPr/>
          <a:lstStyle>
            <a:lvl1pPr marL="0" indent="0" algn="ctr" defTabSz="914400" rtl="0" eaLnBrk="1" latinLnBrk="0" hangingPunct="1">
              <a:lnSpc>
                <a:spcPct val="125000"/>
              </a:lnSpc>
              <a:buNone/>
              <a:defRPr kumimoji="1" lang="zh-CN" altLang="en-US" sz="2400" b="1" i="0" kern="1200" dirty="0">
                <a:solidFill>
                  <a:schemeClr val="bg1"/>
                </a:solidFill>
                <a:latin typeface="FZLanTingHeiPro_GB18030 DemiBol" charset="-122"/>
                <a:ea typeface="FZLanTingHeiPro_GB18030 DemiBol" charset="-122"/>
                <a:cs typeface="+mn-cs"/>
              </a:defRPr>
            </a:lvl1pPr>
          </a:lstStyle>
          <a:p>
            <a:pPr lvl="0"/>
            <a:r>
              <a:rPr kumimoji="1" lang="zh-CN" altLang="en-US" dirty="0"/>
              <a:t>小标题或文案信息</a:t>
            </a:r>
          </a:p>
        </p:txBody>
      </p:sp>
      <p:sp>
        <p:nvSpPr>
          <p:cNvPr id="15" name="内容占位符 3"/>
          <p:cNvSpPr>
            <a:spLocks noGrp="1"/>
          </p:cNvSpPr>
          <p:nvPr>
            <p:ph sz="half" idx="11" hasCustomPrompt="1"/>
          </p:nvPr>
        </p:nvSpPr>
        <p:spPr>
          <a:xfrm>
            <a:off x="2376449" y="3699992"/>
            <a:ext cx="7469559" cy="2086501"/>
          </a:xfrm>
          <a:prstGeom prst="rect">
            <a:avLst/>
          </a:prstGeom>
        </p:spPr>
        <p:txBody>
          <a:bodyPr/>
          <a:lstStyle>
            <a:lvl1pPr marL="0" indent="0" algn="ctr" defTabSz="914400" rtl="0" eaLnBrk="1" latinLnBrk="0" hangingPunct="1">
              <a:lnSpc>
                <a:spcPct val="125000"/>
              </a:lnSpc>
              <a:buNone/>
              <a:defRPr lang="zh-CN" altLang="en-US" sz="1600" b="0" i="0" kern="1200" dirty="0">
                <a:solidFill>
                  <a:schemeClr val="bg1"/>
                </a:solidFill>
                <a:latin typeface="FZLanTingHeiPro" panose="02000500000000000000" pitchFamily="2" charset="-122"/>
                <a:ea typeface="FZLanTingHeiPro" panose="02000500000000000000" pitchFamily="2" charset="-122"/>
                <a:cs typeface="+mn-cs"/>
              </a:defRPr>
            </a:lvl1pPr>
          </a:lstStyle>
          <a:p>
            <a:pPr lvl="0"/>
            <a:r>
              <a:rPr kumimoji="1" lang="zh-CN" altLang="en-US" dirty="0"/>
              <a:t>文案介绍</a:t>
            </a:r>
          </a:p>
        </p:txBody>
      </p:sp>
      <p:pic>
        <p:nvPicPr>
          <p:cNvPr id="10" name="图片 9">
            <a:extLst>
              <a:ext uri="{FF2B5EF4-FFF2-40B4-BE49-F238E27FC236}">
                <a16:creationId xmlns:a16="http://schemas.microsoft.com/office/drawing/2014/main" id="{0DE3D590-9DCD-770C-B304-E7EB05B2DE76}"/>
              </a:ext>
            </a:extLst>
          </p:cNvPr>
          <p:cNvPicPr>
            <a:picLocks noChangeAspect="1"/>
          </p:cNvPicPr>
          <p:nvPr userDrawn="1"/>
        </p:nvPicPr>
        <p:blipFill>
          <a:blip r:embed="rId3"/>
          <a:stretch>
            <a:fillRect/>
          </a:stretch>
        </p:blipFill>
        <p:spPr>
          <a:xfrm>
            <a:off x="9948332" y="411202"/>
            <a:ext cx="1755681" cy="84512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间隔页2">
    <p:spTree>
      <p:nvGrpSpPr>
        <p:cNvPr id="1" name=""/>
        <p:cNvGrpSpPr/>
        <p:nvPr/>
      </p:nvGrpSpPr>
      <p:grpSpPr>
        <a:xfrm>
          <a:off x="0" y="0"/>
          <a:ext cx="0" cy="0"/>
          <a:chOff x="0" y="0"/>
          <a:chExt cx="0" cy="0"/>
        </a:xfrm>
      </p:grpSpPr>
      <p:pic>
        <p:nvPicPr>
          <p:cNvPr id="3" name="图片 2" descr="雪地上的风景&#10;&#10;描述已自动生成"/>
          <p:cNvPicPr>
            <a:picLocks noChangeAspect="1"/>
          </p:cNvPicPr>
          <p:nvPr userDrawn="1"/>
        </p:nvPicPr>
        <p:blipFill rotWithShape="1">
          <a:blip r:embed="rId2"/>
          <a:srcRect l="26158" t="1426" r="27210" b="17862"/>
          <a:stretch/>
        </p:blipFill>
        <p:spPr>
          <a:xfrm>
            <a:off x="-123686" y="-69574"/>
            <a:ext cx="12325626" cy="6933165"/>
          </a:xfrm>
          <a:prstGeom prst="rect">
            <a:avLst/>
          </a:prstGeom>
        </p:spPr>
      </p:pic>
      <p:sp>
        <p:nvSpPr>
          <p:cNvPr id="8" name="标题 1"/>
          <p:cNvSpPr>
            <a:spLocks noGrp="1"/>
          </p:cNvSpPr>
          <p:nvPr>
            <p:ph type="title" hasCustomPrompt="1"/>
          </p:nvPr>
        </p:nvSpPr>
        <p:spPr>
          <a:xfrm>
            <a:off x="2376449" y="2274164"/>
            <a:ext cx="7439103" cy="873828"/>
          </a:xfrm>
          <a:prstGeom prst="rect">
            <a:avLst/>
          </a:prstGeom>
        </p:spPr>
        <p:txBody>
          <a:bodyPr/>
          <a:lstStyle>
            <a:lvl1pPr algn="ctr">
              <a:lnSpc>
                <a:spcPct val="100000"/>
              </a:lnSpc>
              <a:defRPr kumimoji="1" lang="zh-CN" altLang="en-US" sz="4800" b="0" i="0" kern="5500" spc="0" baseline="0" dirty="0">
                <a:solidFill>
                  <a:srgbClr val="133C9A"/>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点击编辑文案</a:t>
            </a:r>
          </a:p>
        </p:txBody>
      </p:sp>
      <p:sp>
        <p:nvSpPr>
          <p:cNvPr id="6" name="内容占位符 3"/>
          <p:cNvSpPr>
            <a:spLocks noGrp="1"/>
          </p:cNvSpPr>
          <p:nvPr>
            <p:ph sz="half" idx="12" hasCustomPrompt="1"/>
          </p:nvPr>
        </p:nvSpPr>
        <p:spPr>
          <a:xfrm>
            <a:off x="2345993" y="3362399"/>
            <a:ext cx="7500015" cy="420428"/>
          </a:xfrm>
          <a:prstGeom prst="rect">
            <a:avLst/>
          </a:prstGeom>
        </p:spPr>
        <p:txBody>
          <a:bodyPr/>
          <a:lstStyle>
            <a:lvl1pPr marL="0" indent="0" algn="ctr" defTabSz="914400" rtl="0" eaLnBrk="1" latinLnBrk="0" hangingPunct="1">
              <a:lnSpc>
                <a:spcPct val="125000"/>
              </a:lnSpc>
              <a:buNone/>
              <a:defRPr kumimoji="1" lang="zh-CN" altLang="en-US" sz="2400" b="0" i="0" kern="1200" dirty="0">
                <a:solidFill>
                  <a:schemeClr val="tx1">
                    <a:lumMod val="50000"/>
                    <a:lumOff val="50000"/>
                  </a:schemeClr>
                </a:solidFill>
                <a:latin typeface="FZLanTingHeiPro_GB18030 Medium" panose="02000500000000000000" pitchFamily="2" charset="-122"/>
                <a:ea typeface="FZLanTingHeiPro_GB18030 Medium" panose="02000500000000000000" pitchFamily="2" charset="-122"/>
                <a:cs typeface="+mn-cs"/>
              </a:defRPr>
            </a:lvl1pPr>
          </a:lstStyle>
          <a:p>
            <a:pPr lvl="0"/>
            <a:r>
              <a:rPr kumimoji="1" lang="zh-CN" altLang="en-US" dirty="0"/>
              <a:t>小标题或文案信息</a:t>
            </a:r>
          </a:p>
        </p:txBody>
      </p:sp>
      <p:pic>
        <p:nvPicPr>
          <p:cNvPr id="7" name="图片 6">
            <a:extLst>
              <a:ext uri="{FF2B5EF4-FFF2-40B4-BE49-F238E27FC236}">
                <a16:creationId xmlns:a16="http://schemas.microsoft.com/office/drawing/2014/main" id="{B619C320-569A-68B7-A228-6BA4B16599D7}"/>
              </a:ext>
            </a:extLst>
          </p:cNvPr>
          <p:cNvPicPr>
            <a:picLocks noChangeAspect="1"/>
          </p:cNvPicPr>
          <p:nvPr userDrawn="1"/>
        </p:nvPicPr>
        <p:blipFill>
          <a:blip r:embed="rId3"/>
          <a:stretch>
            <a:fillRect/>
          </a:stretch>
        </p:blipFill>
        <p:spPr>
          <a:xfrm>
            <a:off x="9821335" y="346852"/>
            <a:ext cx="1858007" cy="89438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与标题">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stretch>
            <a:fillRect/>
          </a:stretch>
        </p:blipFill>
        <p:spPr>
          <a:xfrm>
            <a:off x="-39757" y="-44754"/>
            <a:ext cx="12271513" cy="6907108"/>
          </a:xfrm>
          <a:prstGeom prst="rect">
            <a:avLst/>
          </a:prstGeom>
        </p:spPr>
      </p:pic>
      <p:sp>
        <p:nvSpPr>
          <p:cNvPr id="9" name="圆角矩形 8"/>
          <p:cNvSpPr/>
          <p:nvPr userDrawn="1"/>
        </p:nvSpPr>
        <p:spPr>
          <a:xfrm>
            <a:off x="466736" y="449902"/>
            <a:ext cx="61165" cy="349458"/>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6" name="标题 1">
            <a:extLst>
              <a:ext uri="{FF2B5EF4-FFF2-40B4-BE49-F238E27FC236}">
                <a16:creationId xmlns:a16="http://schemas.microsoft.com/office/drawing/2014/main" id="{FC4BD046-D59B-DE44-4D92-7D2A352D2C1E}"/>
              </a:ext>
            </a:extLst>
          </p:cNvPr>
          <p:cNvSpPr>
            <a:spLocks noGrp="1"/>
          </p:cNvSpPr>
          <p:nvPr>
            <p:ph type="title" hasCustomPrompt="1"/>
          </p:nvPr>
        </p:nvSpPr>
        <p:spPr>
          <a:xfrm>
            <a:off x="642583" y="434137"/>
            <a:ext cx="7339195" cy="466616"/>
          </a:xfrm>
          <a:prstGeom prst="rect">
            <a:avLst/>
          </a:prstGeom>
        </p:spPr>
        <p:txBody>
          <a:bodyPr/>
          <a:lstStyle>
            <a:lvl1pPr>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en-US" altLang="zh-CN" dirty="0"/>
              <a:t>Logo</a:t>
            </a:r>
            <a:r>
              <a:rPr kumimoji="1" lang="zh-CN" altLang="en-US" dirty="0"/>
              <a:t>墙</a:t>
            </a:r>
          </a:p>
        </p:txBody>
      </p:sp>
      <p:pic>
        <p:nvPicPr>
          <p:cNvPr id="7" name="图片 6">
            <a:extLst>
              <a:ext uri="{FF2B5EF4-FFF2-40B4-BE49-F238E27FC236}">
                <a16:creationId xmlns:a16="http://schemas.microsoft.com/office/drawing/2014/main" id="{A3D87E0D-6197-5585-FBEE-21805DF04F6C}"/>
              </a:ext>
            </a:extLst>
          </p:cNvPr>
          <p:cNvPicPr>
            <a:picLocks noChangeAspect="1"/>
          </p:cNvPicPr>
          <p:nvPr userDrawn="1"/>
        </p:nvPicPr>
        <p:blipFill>
          <a:blip r:embed="rId3"/>
          <a:stretch>
            <a:fillRect/>
          </a:stretch>
        </p:blipFill>
        <p:spPr>
          <a:xfrm>
            <a:off x="10375253" y="252158"/>
            <a:ext cx="1547566" cy="744946"/>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单行主标题">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9BCC54CF-4FD8-CB49-2AF6-4001FE13D21A}"/>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userDrawn="1"/>
        </p:nvSpPr>
        <p:spPr>
          <a:xfrm>
            <a:off x="466736" y="449902"/>
            <a:ext cx="61165" cy="349458"/>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9" name="标题 1">
            <a:extLst>
              <a:ext uri="{FF2B5EF4-FFF2-40B4-BE49-F238E27FC236}">
                <a16:creationId xmlns:a16="http://schemas.microsoft.com/office/drawing/2014/main" id="{C4DCE6C7-2DC8-14AC-DE7F-1A0842F7EA23}"/>
              </a:ext>
            </a:extLst>
          </p:cNvPr>
          <p:cNvSpPr>
            <a:spLocks noGrp="1"/>
          </p:cNvSpPr>
          <p:nvPr>
            <p:ph type="title" hasCustomPrompt="1"/>
          </p:nvPr>
        </p:nvSpPr>
        <p:spPr>
          <a:xfrm>
            <a:off x="642583" y="434137"/>
            <a:ext cx="7339195" cy="466616"/>
          </a:xfrm>
          <a:prstGeom prst="rect">
            <a:avLst/>
          </a:prstGeom>
        </p:spPr>
        <p:txBody>
          <a:bodyPr/>
          <a:lstStyle>
            <a:lvl1pPr>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只有主标题母版样式</a:t>
            </a:r>
            <a:r>
              <a:rPr kumimoji="1" lang="en-US" altLang="zh-CN" dirty="0"/>
              <a:t>-</a:t>
            </a:r>
            <a:r>
              <a:rPr kumimoji="1" lang="zh-CN" altLang="en-US" dirty="0"/>
              <a:t>单行</a:t>
            </a:r>
          </a:p>
        </p:txBody>
      </p:sp>
      <p:pic>
        <p:nvPicPr>
          <p:cNvPr id="11" name="图片 10">
            <a:extLst>
              <a:ext uri="{FF2B5EF4-FFF2-40B4-BE49-F238E27FC236}">
                <a16:creationId xmlns:a16="http://schemas.microsoft.com/office/drawing/2014/main" id="{CBFFE09A-C446-B12E-DB33-2376F45CD921}"/>
              </a:ext>
            </a:extLst>
          </p:cNvPr>
          <p:cNvPicPr>
            <a:picLocks noChangeAspect="1"/>
          </p:cNvPicPr>
          <p:nvPr userDrawn="1"/>
        </p:nvPicPr>
        <p:blipFill>
          <a:blip r:embed="rId2"/>
          <a:stretch>
            <a:fillRect/>
          </a:stretch>
        </p:blipFill>
        <p:spPr>
          <a:xfrm>
            <a:off x="10375253" y="252158"/>
            <a:ext cx="1547566" cy="744946"/>
          </a:xfrm>
          <a:prstGeom prst="rect">
            <a:avLst/>
          </a:prstGeom>
        </p:spPr>
      </p:pic>
    </p:spTree>
    <p:extLst>
      <p:ext uri="{BB962C8B-B14F-4D97-AF65-F5344CB8AC3E}">
        <p14:creationId xmlns:p14="http://schemas.microsoft.com/office/powerpoint/2010/main" val="21943944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单行主标题-带底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17AB83E-D011-EEB9-C37E-054D06B7CBB2}"/>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图片 9"/>
          <p:cNvPicPr>
            <a:picLocks noChangeAspect="1"/>
          </p:cNvPicPr>
          <p:nvPr userDrawn="1"/>
        </p:nvPicPr>
        <p:blipFill rotWithShape="1">
          <a:blip r:embed="rId2">
            <a:alphaModFix amt="10000"/>
          </a:blip>
          <a:srcRect l="23357" t="29393" r="23719" b="17198"/>
          <a:stretch>
            <a:fillRect/>
          </a:stretch>
        </p:blipFill>
        <p:spPr>
          <a:xfrm>
            <a:off x="0" y="102438"/>
            <a:ext cx="12192000" cy="6858000"/>
          </a:xfrm>
          <a:prstGeom prst="rect">
            <a:avLst/>
          </a:prstGeom>
        </p:spPr>
      </p:pic>
      <p:sp>
        <p:nvSpPr>
          <p:cNvPr id="7" name="圆角矩形 6"/>
          <p:cNvSpPr/>
          <p:nvPr userDrawn="1"/>
        </p:nvSpPr>
        <p:spPr>
          <a:xfrm>
            <a:off x="466736" y="449902"/>
            <a:ext cx="61165" cy="349458"/>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8" name="标题 1"/>
          <p:cNvSpPr>
            <a:spLocks noGrp="1"/>
          </p:cNvSpPr>
          <p:nvPr>
            <p:ph type="title" hasCustomPrompt="1"/>
          </p:nvPr>
        </p:nvSpPr>
        <p:spPr>
          <a:xfrm>
            <a:off x="642583" y="434137"/>
            <a:ext cx="7626774" cy="466616"/>
          </a:xfrm>
          <a:prstGeom prst="rect">
            <a:avLst/>
          </a:prstGeom>
        </p:spPr>
        <p:txBody>
          <a:bodyPr/>
          <a:lstStyle>
            <a:lvl1pPr>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只有主标题母版样式</a:t>
            </a:r>
            <a:r>
              <a:rPr kumimoji="1" lang="en-US" altLang="zh-CN" dirty="0"/>
              <a:t>-</a:t>
            </a:r>
            <a:r>
              <a:rPr kumimoji="1" lang="zh-CN" altLang="en-US" dirty="0"/>
              <a:t>单行</a:t>
            </a:r>
            <a:r>
              <a:rPr kumimoji="1" lang="en-US" altLang="zh-CN" dirty="0"/>
              <a:t>-</a:t>
            </a:r>
            <a:r>
              <a:rPr kumimoji="1" lang="zh-CN" altLang="en-US" dirty="0"/>
              <a:t>带背景（内容少可用）</a:t>
            </a:r>
          </a:p>
        </p:txBody>
      </p:sp>
      <p:pic>
        <p:nvPicPr>
          <p:cNvPr id="11" name="图片 10">
            <a:extLst>
              <a:ext uri="{FF2B5EF4-FFF2-40B4-BE49-F238E27FC236}">
                <a16:creationId xmlns:a16="http://schemas.microsoft.com/office/drawing/2014/main" id="{1F141F76-2A5C-8D91-92FF-245C9C380CD8}"/>
              </a:ext>
            </a:extLst>
          </p:cNvPr>
          <p:cNvPicPr>
            <a:picLocks noChangeAspect="1"/>
          </p:cNvPicPr>
          <p:nvPr userDrawn="1"/>
        </p:nvPicPr>
        <p:blipFill>
          <a:blip r:embed="rId3"/>
          <a:stretch>
            <a:fillRect/>
          </a:stretch>
        </p:blipFill>
        <p:spPr>
          <a:xfrm>
            <a:off x="10375253" y="252158"/>
            <a:ext cx="1547566" cy="744946"/>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单行主标题+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236875B-A9C6-FBAF-77F6-459332CD9E34}"/>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0" name="图片 9">
            <a:extLst>
              <a:ext uri="{FF2B5EF4-FFF2-40B4-BE49-F238E27FC236}">
                <a16:creationId xmlns:a16="http://schemas.microsoft.com/office/drawing/2014/main" id="{06743E33-E94E-203C-4F9F-1FA0AE4CC870}"/>
              </a:ext>
            </a:extLst>
          </p:cNvPr>
          <p:cNvPicPr>
            <a:picLocks noChangeAspect="1"/>
          </p:cNvPicPr>
          <p:nvPr userDrawn="1"/>
        </p:nvPicPr>
        <p:blipFill>
          <a:blip r:embed="rId2"/>
          <a:stretch>
            <a:fillRect/>
          </a:stretch>
        </p:blipFill>
        <p:spPr>
          <a:xfrm>
            <a:off x="10375253" y="252158"/>
            <a:ext cx="1547566" cy="744946"/>
          </a:xfrm>
          <a:prstGeom prst="rect">
            <a:avLst/>
          </a:prstGeom>
        </p:spPr>
      </p:pic>
      <p:sp>
        <p:nvSpPr>
          <p:cNvPr id="8" name="标题 1">
            <a:extLst>
              <a:ext uri="{FF2B5EF4-FFF2-40B4-BE49-F238E27FC236}">
                <a16:creationId xmlns:a16="http://schemas.microsoft.com/office/drawing/2014/main" id="{ED68DCF6-F44D-3148-8621-3B540CCF2A05}"/>
              </a:ext>
            </a:extLst>
          </p:cNvPr>
          <p:cNvSpPr>
            <a:spLocks noGrp="1"/>
          </p:cNvSpPr>
          <p:nvPr>
            <p:ph type="title" hasCustomPrompt="1"/>
          </p:nvPr>
        </p:nvSpPr>
        <p:spPr>
          <a:xfrm>
            <a:off x="642583" y="434137"/>
            <a:ext cx="7339195" cy="466616"/>
          </a:xfrm>
          <a:prstGeom prst="rect">
            <a:avLst/>
          </a:prstGeom>
        </p:spPr>
        <p:txBody>
          <a:bodyPr/>
          <a:lstStyle>
            <a:lvl1pPr>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主标题母版样式</a:t>
            </a:r>
            <a:r>
              <a:rPr kumimoji="1" lang="en-US" altLang="zh-CN" dirty="0"/>
              <a:t>-</a:t>
            </a:r>
            <a:r>
              <a:rPr kumimoji="1" lang="zh-CN" altLang="en-US" dirty="0"/>
              <a:t>单行</a:t>
            </a:r>
          </a:p>
        </p:txBody>
      </p:sp>
      <p:sp>
        <p:nvSpPr>
          <p:cNvPr id="9" name="文本占位符 45">
            <a:extLst>
              <a:ext uri="{FF2B5EF4-FFF2-40B4-BE49-F238E27FC236}">
                <a16:creationId xmlns:a16="http://schemas.microsoft.com/office/drawing/2014/main" id="{84621392-E9C8-894F-B4BF-7DE93528E52F}"/>
              </a:ext>
            </a:extLst>
          </p:cNvPr>
          <p:cNvSpPr>
            <a:spLocks noGrp="1"/>
          </p:cNvSpPr>
          <p:nvPr>
            <p:ph type="body" sz="quarter" idx="10" hasCustomPrompt="1"/>
          </p:nvPr>
        </p:nvSpPr>
        <p:spPr>
          <a:xfrm>
            <a:off x="642583" y="988210"/>
            <a:ext cx="5466788" cy="390525"/>
          </a:xfrm>
          <a:prstGeom prst="rect">
            <a:avLst/>
          </a:prstGeom>
        </p:spPr>
        <p:txBody>
          <a:bodyPr/>
          <a:lstStyle>
            <a:lvl1pPr marL="0" indent="0" algn="l" defTabSz="914400" rtl="0" eaLnBrk="1" latinLnBrk="0" hangingPunct="1">
              <a:lnSpc>
                <a:spcPct val="110000"/>
              </a:lnSpc>
              <a:spcBef>
                <a:spcPct val="0"/>
              </a:spcBef>
              <a:buNone/>
              <a:defRPr kumimoji="1" lang="zh-CN" altLang="en-US" sz="1600" b="0" i="0" kern="1200" spc="0" baseline="0" dirty="0" smtClean="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stStyle>
          <a:p>
            <a:pPr lvl="0"/>
            <a:r>
              <a:rPr kumimoji="1" lang="zh-CN" altLang="en-US" dirty="0"/>
              <a:t>单击此处编辑母版副标题样式</a:t>
            </a:r>
            <a:r>
              <a:rPr kumimoji="1" lang="en-US" altLang="zh-CN" dirty="0"/>
              <a:t>-</a:t>
            </a:r>
            <a:r>
              <a:rPr kumimoji="1" lang="zh-CN" altLang="en-US" dirty="0"/>
              <a:t>单行</a:t>
            </a:r>
          </a:p>
        </p:txBody>
      </p:sp>
      <p:sp>
        <p:nvSpPr>
          <p:cNvPr id="13" name="圆角矩形 12">
            <a:extLst>
              <a:ext uri="{FF2B5EF4-FFF2-40B4-BE49-F238E27FC236}">
                <a16:creationId xmlns:a16="http://schemas.microsoft.com/office/drawing/2014/main" id="{88D7E31A-E122-2F43-8025-C8A27C233822}"/>
              </a:ext>
            </a:extLst>
          </p:cNvPr>
          <p:cNvSpPr/>
          <p:nvPr userDrawn="1"/>
        </p:nvSpPr>
        <p:spPr>
          <a:xfrm>
            <a:off x="466736" y="449901"/>
            <a:ext cx="61165" cy="830359"/>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双行主标题+内容">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4B4E788C-0336-87E2-452C-E1AE9D8D459E}"/>
              </a:ext>
            </a:extLst>
          </p:cNvPr>
          <p:cNvSpPr/>
          <p:nvPr userDrawn="1"/>
        </p:nvSpPr>
        <p:spPr>
          <a:xfrm>
            <a:off x="0" y="0"/>
            <a:ext cx="12192000" cy="6858000"/>
          </a:xfrm>
          <a:prstGeom prst="rect">
            <a:avLst/>
          </a:prstGeom>
          <a:solidFill>
            <a:srgbClr val="F2F6F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圆角矩形 6"/>
          <p:cNvSpPr/>
          <p:nvPr userDrawn="1"/>
        </p:nvSpPr>
        <p:spPr>
          <a:xfrm>
            <a:off x="466736" y="449901"/>
            <a:ext cx="61165" cy="830359"/>
          </a:xfrm>
          <a:prstGeom prst="roundRect">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pic>
        <p:nvPicPr>
          <p:cNvPr id="8" name="图片 7">
            <a:extLst>
              <a:ext uri="{FF2B5EF4-FFF2-40B4-BE49-F238E27FC236}">
                <a16:creationId xmlns:a16="http://schemas.microsoft.com/office/drawing/2014/main" id="{97BF2420-AAEA-EEB8-9652-9A4C6858D6A7}"/>
              </a:ext>
            </a:extLst>
          </p:cNvPr>
          <p:cNvPicPr>
            <a:picLocks noChangeAspect="1"/>
          </p:cNvPicPr>
          <p:nvPr userDrawn="1"/>
        </p:nvPicPr>
        <p:blipFill>
          <a:blip r:embed="rId2"/>
          <a:stretch>
            <a:fillRect/>
          </a:stretch>
        </p:blipFill>
        <p:spPr>
          <a:xfrm>
            <a:off x="10375253" y="252158"/>
            <a:ext cx="1547566" cy="744946"/>
          </a:xfrm>
          <a:prstGeom prst="rect">
            <a:avLst/>
          </a:prstGeom>
        </p:spPr>
      </p:pic>
      <p:sp>
        <p:nvSpPr>
          <p:cNvPr id="10" name="标题 1">
            <a:extLst>
              <a:ext uri="{FF2B5EF4-FFF2-40B4-BE49-F238E27FC236}">
                <a16:creationId xmlns:a16="http://schemas.microsoft.com/office/drawing/2014/main" id="{F72C66C3-8286-1D45-8AF9-67FF88441483}"/>
              </a:ext>
            </a:extLst>
          </p:cNvPr>
          <p:cNvSpPr>
            <a:spLocks noGrp="1"/>
          </p:cNvSpPr>
          <p:nvPr>
            <p:ph type="title" hasCustomPrompt="1"/>
          </p:nvPr>
        </p:nvSpPr>
        <p:spPr>
          <a:xfrm>
            <a:off x="642583" y="392499"/>
            <a:ext cx="7339195" cy="926346"/>
          </a:xfrm>
          <a:prstGeom prst="rect">
            <a:avLst/>
          </a:prstGeom>
        </p:spPr>
        <p:txBody>
          <a:bodyPr/>
          <a:lstStyle>
            <a:lvl1pPr>
              <a:lnSpc>
                <a:spcPct val="110000"/>
              </a:lnSpc>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kumimoji="1" lang="zh-CN" altLang="en-US" dirty="0"/>
              <a:t>主标题母版样式</a:t>
            </a:r>
            <a:r>
              <a:rPr kumimoji="1" lang="en-US" altLang="zh-CN" dirty="0"/>
              <a:t>-</a:t>
            </a:r>
            <a:r>
              <a:rPr kumimoji="1" lang="zh-CN" altLang="en-US" dirty="0"/>
              <a:t>双行</a:t>
            </a:r>
            <a:br>
              <a:rPr kumimoji="1" lang="en-US" altLang="zh-CN" dirty="0"/>
            </a:br>
            <a:r>
              <a:rPr kumimoji="1" lang="zh-CN" altLang="en-US" dirty="0"/>
              <a:t>主标题母版样式</a:t>
            </a:r>
            <a:r>
              <a:rPr kumimoji="1" lang="en-US" altLang="zh-CN" dirty="0"/>
              <a:t>-</a:t>
            </a:r>
            <a:r>
              <a:rPr kumimoji="1" lang="zh-CN" altLang="en-US" dirty="0"/>
              <a:t>双行</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Picture 1" descr="bf5ce60c-d485-4a0d-879e-ec2487a1bf99_tile.png"/>
          <p:cNvPicPr>
            <a:picLocks noChangeAspect="1"/>
          </p:cNvPicPr>
          <p:nvPr/>
        </p:nvPicPr>
        <p:blipFill>
          <a:blip r:embed="rId17"/>
          <a:stretch>
            <a:fillRect/>
          </a:stretch>
        </p:blipFill>
        <p:spPr>
          <a:xfrm>
            <a:off x="0" y="0"/>
            <a:ext cx="12192000" cy="6858000"/>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8" r:id="rId3"/>
    <p:sldLayoutId id="2147483657" r:id="rId4"/>
    <p:sldLayoutId id="2147483662" r:id="rId5"/>
    <p:sldLayoutId id="2147483666" r:id="rId6"/>
    <p:sldLayoutId id="2147483651" r:id="rId7"/>
    <p:sldLayoutId id="2147483655" r:id="rId8"/>
    <p:sldLayoutId id="2147483656" r:id="rId9"/>
    <p:sldLayoutId id="2147483675" r:id="rId10"/>
    <p:sldLayoutId id="2147483654" r:id="rId11"/>
    <p:sldLayoutId id="2147483653" r:id="rId12"/>
    <p:sldLayoutId id="2147483671" r:id="rId13"/>
    <p:sldLayoutId id="2147483660" r:id="rId14"/>
    <p:sldLayoutId id="2147483674"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4.png"/><Relationship Id="rId2" Type="http://schemas.openxmlformats.org/officeDocument/2006/relationships/image" Target="../media/image30.emf"/><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chart" Target="../charts/chart2.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10.xml"/><Relationship Id="rId3" Type="http://schemas.openxmlformats.org/officeDocument/2006/relationships/tags" Target="../tags/tag3.xml"/><Relationship Id="rId21" Type="http://schemas.openxmlformats.org/officeDocument/2006/relationships/image" Target="../media/image43.png"/><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8.xml"/><Relationship Id="rId25" Type="http://schemas.openxmlformats.org/officeDocument/2006/relationships/image" Target="../media/image47.png"/><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image" Target="../media/image4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image" Target="../media/image46.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image" Target="../media/image45.png"/><Relationship Id="rId10" Type="http://schemas.openxmlformats.org/officeDocument/2006/relationships/tags" Target="../tags/tag10.xml"/><Relationship Id="rId19" Type="http://schemas.openxmlformats.org/officeDocument/2006/relationships/image" Target="../media/image4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6.png"/><Relationship Id="rId2" Type="http://schemas.openxmlformats.org/officeDocument/2006/relationships/image" Target="../media/image48.jpeg"/><Relationship Id="rId1" Type="http://schemas.openxmlformats.org/officeDocument/2006/relationships/slideLayout" Target="../slideLayouts/slideLayout6.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png"/><Relationship Id="rId1" Type="http://schemas.openxmlformats.org/officeDocument/2006/relationships/slideLayout" Target="../slideLayouts/slideLayout6.xml"/><Relationship Id="rId6" Type="http://schemas.openxmlformats.org/officeDocument/2006/relationships/image" Target="../media/image62.png"/><Relationship Id="rId11" Type="http://schemas.openxmlformats.org/officeDocument/2006/relationships/image" Target="../media/image67.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69.png"/></Relationships>
</file>

<file path=ppt/slides/_rels/slide37.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6.emf"/><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79.emf"/><Relationship Id="rId5" Type="http://schemas.openxmlformats.org/officeDocument/2006/relationships/image" Target="../media/image78.emf"/><Relationship Id="rId4" Type="http://schemas.openxmlformats.org/officeDocument/2006/relationships/image" Target="../media/image77.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1.png"/><Relationship Id="rId1" Type="http://schemas.openxmlformats.org/officeDocument/2006/relationships/slideLayout" Target="../slideLayouts/slideLayout6.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s>
</file>

<file path=ppt/slides/_rels/slide5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4" Type="http://schemas.openxmlformats.org/officeDocument/2006/relationships/image" Target="../media/image93.png"/></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96.png"/><Relationship Id="rId4" Type="http://schemas.microsoft.com/office/2007/relationships/hdphoto" Target="../media/hdphoto2.wdp"/></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6.xml"/><Relationship Id="rId5" Type="http://schemas.openxmlformats.org/officeDocument/2006/relationships/image" Target="../media/image97.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81.png"/><Relationship Id="rId7" Type="http://schemas.openxmlformats.org/officeDocument/2006/relationships/image" Target="../media/image102.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101.png"/><Relationship Id="rId5" Type="http://schemas.openxmlformats.org/officeDocument/2006/relationships/image" Target="../media/image100.png"/><Relationship Id="rId4" Type="http://schemas.microsoft.com/office/2007/relationships/hdphoto" Target="../media/hdphoto3.wdp"/></Relationships>
</file>

<file path=ppt/slides/_rels/slide5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104.png"/><Relationship Id="rId7" Type="http://schemas.openxmlformats.org/officeDocument/2006/relationships/image" Target="../media/image83.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microsoft.com/office/2007/relationships/hdphoto" Target="../media/hdphoto1.wdp"/><Relationship Id="rId5" Type="http://schemas.openxmlformats.org/officeDocument/2006/relationships/image" Target="../media/image81.png"/><Relationship Id="rId4" Type="http://schemas.microsoft.com/office/2007/relationships/hdphoto" Target="../media/hdphoto4.wdp"/><Relationship Id="rId9" Type="http://schemas.openxmlformats.org/officeDocument/2006/relationships/image" Target="../media/image8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5.png"/><Relationship Id="rId7" Type="http://schemas.openxmlformats.org/officeDocument/2006/relationships/image" Target="../media/image107.png"/><Relationship Id="rId2" Type="http://schemas.openxmlformats.org/officeDocument/2006/relationships/notesSlide" Target="../notesSlides/notesSlide24.xml"/><Relationship Id="rId1" Type="http://schemas.openxmlformats.org/officeDocument/2006/relationships/slideLayout" Target="../slideLayouts/slideLayout8.xml"/><Relationship Id="rId6" Type="http://schemas.openxmlformats.org/officeDocument/2006/relationships/image" Target="../media/image82.png"/><Relationship Id="rId5" Type="http://schemas.openxmlformats.org/officeDocument/2006/relationships/image" Target="../media/image106.png"/><Relationship Id="rId4" Type="http://schemas.openxmlformats.org/officeDocument/2006/relationships/image" Target="../media/image83.png"/><Relationship Id="rId9" Type="http://schemas.openxmlformats.org/officeDocument/2006/relationships/image" Target="../media/image84.png"/></Relationships>
</file>

<file path=ppt/slides/_rels/slide6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png"/><Relationship Id="rId7" Type="http://schemas.openxmlformats.org/officeDocument/2006/relationships/image" Target="../media/image113.png"/><Relationship Id="rId12" Type="http://schemas.openxmlformats.org/officeDocument/2006/relationships/image" Target="../media/image117.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112.png"/><Relationship Id="rId11" Type="http://schemas.openxmlformats.org/officeDocument/2006/relationships/image" Target="../media/image116.png"/><Relationship Id="rId5" Type="http://schemas.openxmlformats.org/officeDocument/2006/relationships/image" Target="../media/image111.png"/><Relationship Id="rId10" Type="http://schemas.openxmlformats.org/officeDocument/2006/relationships/image" Target="../media/image115.png"/><Relationship Id="rId4" Type="http://schemas.openxmlformats.org/officeDocument/2006/relationships/image" Target="../media/image110.png"/><Relationship Id="rId9" Type="http://schemas.openxmlformats.org/officeDocument/2006/relationships/image" Target="../media/image36.png"/></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6.xml"/><Relationship Id="rId1" Type="http://schemas.openxmlformats.org/officeDocument/2006/relationships/slideLayout" Target="../slideLayouts/slideLayout8.xml"/><Relationship Id="rId6" Type="http://schemas.openxmlformats.org/officeDocument/2006/relationships/image" Target="../media/image121.png"/><Relationship Id="rId5" Type="http://schemas.openxmlformats.org/officeDocument/2006/relationships/image" Target="../media/image120.emf"/><Relationship Id="rId4" Type="http://schemas.openxmlformats.org/officeDocument/2006/relationships/image" Target="../media/image11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24.png"/><Relationship Id="rId7" Type="http://schemas.openxmlformats.org/officeDocument/2006/relationships/image" Target="../media/image127.svg"/><Relationship Id="rId2" Type="http://schemas.openxmlformats.org/officeDocument/2006/relationships/image" Target="../media/image123.png"/><Relationship Id="rId1" Type="http://schemas.openxmlformats.org/officeDocument/2006/relationships/slideLayout" Target="../slideLayouts/slideLayout8.xml"/><Relationship Id="rId6" Type="http://schemas.openxmlformats.org/officeDocument/2006/relationships/image" Target="../media/image126.png"/><Relationship Id="rId5" Type="http://schemas.openxmlformats.org/officeDocument/2006/relationships/image" Target="../media/image125.emf"/><Relationship Id="rId4" Type="http://schemas.openxmlformats.org/officeDocument/2006/relationships/image" Target="../media/image3.png"/></Relationships>
</file>

<file path=ppt/slides/_rels/slide66.xml.rels><?xml version="1.0" encoding="UTF-8" standalone="yes"?>
<Relationships xmlns="http://schemas.openxmlformats.org/package/2006/relationships"><Relationship Id="rId13" Type="http://schemas.openxmlformats.org/officeDocument/2006/relationships/image" Target="../media/image139.png"/><Relationship Id="rId18" Type="http://schemas.openxmlformats.org/officeDocument/2006/relationships/image" Target="../media/image144.png"/><Relationship Id="rId26" Type="http://schemas.openxmlformats.org/officeDocument/2006/relationships/image" Target="../media/image152.png"/><Relationship Id="rId39" Type="http://schemas.openxmlformats.org/officeDocument/2006/relationships/image" Target="../media/image165.png"/><Relationship Id="rId21" Type="http://schemas.openxmlformats.org/officeDocument/2006/relationships/image" Target="../media/image147.png"/><Relationship Id="rId34" Type="http://schemas.openxmlformats.org/officeDocument/2006/relationships/image" Target="../media/image160.png"/><Relationship Id="rId42" Type="http://schemas.openxmlformats.org/officeDocument/2006/relationships/image" Target="../media/image168.png"/><Relationship Id="rId47" Type="http://schemas.openxmlformats.org/officeDocument/2006/relationships/image" Target="../media/image173.png"/><Relationship Id="rId50" Type="http://schemas.openxmlformats.org/officeDocument/2006/relationships/image" Target="../media/image176.png"/><Relationship Id="rId55" Type="http://schemas.openxmlformats.org/officeDocument/2006/relationships/image" Target="../media/image181.png"/><Relationship Id="rId7" Type="http://schemas.openxmlformats.org/officeDocument/2006/relationships/image" Target="../media/image133.png"/><Relationship Id="rId2" Type="http://schemas.openxmlformats.org/officeDocument/2006/relationships/image" Target="../media/image128.png"/><Relationship Id="rId16" Type="http://schemas.openxmlformats.org/officeDocument/2006/relationships/image" Target="../media/image142.png"/><Relationship Id="rId29" Type="http://schemas.openxmlformats.org/officeDocument/2006/relationships/image" Target="../media/image155.png"/><Relationship Id="rId11" Type="http://schemas.openxmlformats.org/officeDocument/2006/relationships/image" Target="../media/image137.png"/><Relationship Id="rId24" Type="http://schemas.openxmlformats.org/officeDocument/2006/relationships/image" Target="../media/image150.png"/><Relationship Id="rId32" Type="http://schemas.openxmlformats.org/officeDocument/2006/relationships/image" Target="../media/image158.png"/><Relationship Id="rId37" Type="http://schemas.openxmlformats.org/officeDocument/2006/relationships/image" Target="../media/image163.png"/><Relationship Id="rId40" Type="http://schemas.openxmlformats.org/officeDocument/2006/relationships/image" Target="../media/image166.png"/><Relationship Id="rId45" Type="http://schemas.openxmlformats.org/officeDocument/2006/relationships/image" Target="../media/image171.png"/><Relationship Id="rId53" Type="http://schemas.openxmlformats.org/officeDocument/2006/relationships/image" Target="../media/image179.png"/><Relationship Id="rId58" Type="http://schemas.openxmlformats.org/officeDocument/2006/relationships/image" Target="../media/image184.png"/><Relationship Id="rId5" Type="http://schemas.openxmlformats.org/officeDocument/2006/relationships/image" Target="../media/image131.png"/><Relationship Id="rId19" Type="http://schemas.openxmlformats.org/officeDocument/2006/relationships/image" Target="../media/image145.png"/><Relationship Id="rId4" Type="http://schemas.openxmlformats.org/officeDocument/2006/relationships/image" Target="../media/image130.png"/><Relationship Id="rId9" Type="http://schemas.openxmlformats.org/officeDocument/2006/relationships/image" Target="../media/image135.png"/><Relationship Id="rId14" Type="http://schemas.openxmlformats.org/officeDocument/2006/relationships/image" Target="../media/image140.png"/><Relationship Id="rId22" Type="http://schemas.openxmlformats.org/officeDocument/2006/relationships/image" Target="../media/image148.png"/><Relationship Id="rId27" Type="http://schemas.openxmlformats.org/officeDocument/2006/relationships/image" Target="../media/image153.png"/><Relationship Id="rId30" Type="http://schemas.openxmlformats.org/officeDocument/2006/relationships/image" Target="../media/image156.png"/><Relationship Id="rId35" Type="http://schemas.openxmlformats.org/officeDocument/2006/relationships/image" Target="../media/image161.png"/><Relationship Id="rId43" Type="http://schemas.openxmlformats.org/officeDocument/2006/relationships/image" Target="../media/image169.png"/><Relationship Id="rId48" Type="http://schemas.openxmlformats.org/officeDocument/2006/relationships/image" Target="../media/image174.png"/><Relationship Id="rId56" Type="http://schemas.openxmlformats.org/officeDocument/2006/relationships/image" Target="../media/image182.png"/><Relationship Id="rId8" Type="http://schemas.openxmlformats.org/officeDocument/2006/relationships/image" Target="../media/image134.png"/><Relationship Id="rId51" Type="http://schemas.openxmlformats.org/officeDocument/2006/relationships/image" Target="../media/image177.png"/><Relationship Id="rId3" Type="http://schemas.openxmlformats.org/officeDocument/2006/relationships/image" Target="../media/image129.png"/><Relationship Id="rId12" Type="http://schemas.openxmlformats.org/officeDocument/2006/relationships/image" Target="../media/image138.png"/><Relationship Id="rId17" Type="http://schemas.openxmlformats.org/officeDocument/2006/relationships/image" Target="../media/image143.png"/><Relationship Id="rId25" Type="http://schemas.openxmlformats.org/officeDocument/2006/relationships/image" Target="../media/image151.png"/><Relationship Id="rId33" Type="http://schemas.openxmlformats.org/officeDocument/2006/relationships/image" Target="../media/image159.png"/><Relationship Id="rId38" Type="http://schemas.openxmlformats.org/officeDocument/2006/relationships/image" Target="../media/image164.png"/><Relationship Id="rId46" Type="http://schemas.openxmlformats.org/officeDocument/2006/relationships/image" Target="../media/image172.png"/><Relationship Id="rId59" Type="http://schemas.openxmlformats.org/officeDocument/2006/relationships/image" Target="../media/image185.png"/><Relationship Id="rId20" Type="http://schemas.openxmlformats.org/officeDocument/2006/relationships/image" Target="../media/image146.png"/><Relationship Id="rId41" Type="http://schemas.openxmlformats.org/officeDocument/2006/relationships/image" Target="../media/image167.png"/><Relationship Id="rId54" Type="http://schemas.openxmlformats.org/officeDocument/2006/relationships/image" Target="../media/image180.png"/><Relationship Id="rId1" Type="http://schemas.openxmlformats.org/officeDocument/2006/relationships/slideLayout" Target="../slideLayouts/slideLayout6.xml"/><Relationship Id="rId6" Type="http://schemas.openxmlformats.org/officeDocument/2006/relationships/image" Target="../media/image132.png"/><Relationship Id="rId15" Type="http://schemas.openxmlformats.org/officeDocument/2006/relationships/image" Target="../media/image141.png"/><Relationship Id="rId23" Type="http://schemas.openxmlformats.org/officeDocument/2006/relationships/image" Target="../media/image149.png"/><Relationship Id="rId28" Type="http://schemas.openxmlformats.org/officeDocument/2006/relationships/image" Target="../media/image154.png"/><Relationship Id="rId36" Type="http://schemas.openxmlformats.org/officeDocument/2006/relationships/image" Target="../media/image162.png"/><Relationship Id="rId49" Type="http://schemas.openxmlformats.org/officeDocument/2006/relationships/image" Target="../media/image175.png"/><Relationship Id="rId57" Type="http://schemas.openxmlformats.org/officeDocument/2006/relationships/image" Target="../media/image183.png"/><Relationship Id="rId10" Type="http://schemas.openxmlformats.org/officeDocument/2006/relationships/image" Target="../media/image136.png"/><Relationship Id="rId31" Type="http://schemas.openxmlformats.org/officeDocument/2006/relationships/image" Target="../media/image157.png"/><Relationship Id="rId44" Type="http://schemas.openxmlformats.org/officeDocument/2006/relationships/image" Target="../media/image170.png"/><Relationship Id="rId52" Type="http://schemas.openxmlformats.org/officeDocument/2006/relationships/image" Target="../media/image178.png"/><Relationship Id="rId60" Type="http://schemas.openxmlformats.org/officeDocument/2006/relationships/image" Target="../media/image186.png"/></Relationships>
</file>

<file path=ppt/slides/_rels/slide67.xml.rels><?xml version="1.0" encoding="UTF-8" standalone="yes"?>
<Relationships xmlns="http://schemas.openxmlformats.org/package/2006/relationships"><Relationship Id="rId13" Type="http://schemas.openxmlformats.org/officeDocument/2006/relationships/image" Target="../media/image198.png"/><Relationship Id="rId18" Type="http://schemas.openxmlformats.org/officeDocument/2006/relationships/image" Target="../media/image203.png"/><Relationship Id="rId26" Type="http://schemas.openxmlformats.org/officeDocument/2006/relationships/image" Target="../media/image211.png"/><Relationship Id="rId39" Type="http://schemas.openxmlformats.org/officeDocument/2006/relationships/image" Target="../media/image224.png"/><Relationship Id="rId21" Type="http://schemas.openxmlformats.org/officeDocument/2006/relationships/image" Target="../media/image206.png"/><Relationship Id="rId34" Type="http://schemas.openxmlformats.org/officeDocument/2006/relationships/image" Target="../media/image219.png"/><Relationship Id="rId42" Type="http://schemas.openxmlformats.org/officeDocument/2006/relationships/image" Target="../media/image227.png"/><Relationship Id="rId47" Type="http://schemas.openxmlformats.org/officeDocument/2006/relationships/image" Target="../media/image232.png"/><Relationship Id="rId50" Type="http://schemas.openxmlformats.org/officeDocument/2006/relationships/image" Target="../media/image235.png"/><Relationship Id="rId7" Type="http://schemas.openxmlformats.org/officeDocument/2006/relationships/image" Target="../media/image192.png"/><Relationship Id="rId2" Type="http://schemas.openxmlformats.org/officeDocument/2006/relationships/image" Target="../media/image187.png"/><Relationship Id="rId16" Type="http://schemas.openxmlformats.org/officeDocument/2006/relationships/image" Target="../media/image201.png"/><Relationship Id="rId29" Type="http://schemas.openxmlformats.org/officeDocument/2006/relationships/image" Target="../media/image214.png"/><Relationship Id="rId11" Type="http://schemas.openxmlformats.org/officeDocument/2006/relationships/image" Target="../media/image196.png"/><Relationship Id="rId24" Type="http://schemas.openxmlformats.org/officeDocument/2006/relationships/image" Target="../media/image209.png"/><Relationship Id="rId32" Type="http://schemas.openxmlformats.org/officeDocument/2006/relationships/image" Target="../media/image217.png"/><Relationship Id="rId37" Type="http://schemas.openxmlformats.org/officeDocument/2006/relationships/image" Target="../media/image222.png"/><Relationship Id="rId40" Type="http://schemas.openxmlformats.org/officeDocument/2006/relationships/image" Target="../media/image225.png"/><Relationship Id="rId45" Type="http://schemas.openxmlformats.org/officeDocument/2006/relationships/image" Target="../media/image230.png"/><Relationship Id="rId5" Type="http://schemas.openxmlformats.org/officeDocument/2006/relationships/image" Target="../media/image190.png"/><Relationship Id="rId15" Type="http://schemas.openxmlformats.org/officeDocument/2006/relationships/image" Target="../media/image200.png"/><Relationship Id="rId23" Type="http://schemas.openxmlformats.org/officeDocument/2006/relationships/image" Target="../media/image208.png"/><Relationship Id="rId28" Type="http://schemas.openxmlformats.org/officeDocument/2006/relationships/image" Target="../media/image213.png"/><Relationship Id="rId36" Type="http://schemas.openxmlformats.org/officeDocument/2006/relationships/image" Target="../media/image221.png"/><Relationship Id="rId49" Type="http://schemas.openxmlformats.org/officeDocument/2006/relationships/image" Target="../media/image234.png"/><Relationship Id="rId10" Type="http://schemas.openxmlformats.org/officeDocument/2006/relationships/image" Target="../media/image195.png"/><Relationship Id="rId19" Type="http://schemas.openxmlformats.org/officeDocument/2006/relationships/image" Target="../media/image204.png"/><Relationship Id="rId31" Type="http://schemas.openxmlformats.org/officeDocument/2006/relationships/image" Target="../media/image216.png"/><Relationship Id="rId44" Type="http://schemas.openxmlformats.org/officeDocument/2006/relationships/image" Target="../media/image229.png"/><Relationship Id="rId4" Type="http://schemas.openxmlformats.org/officeDocument/2006/relationships/image" Target="../media/image189.png"/><Relationship Id="rId9" Type="http://schemas.openxmlformats.org/officeDocument/2006/relationships/image" Target="../media/image194.png"/><Relationship Id="rId14" Type="http://schemas.openxmlformats.org/officeDocument/2006/relationships/image" Target="../media/image199.png"/><Relationship Id="rId22" Type="http://schemas.openxmlformats.org/officeDocument/2006/relationships/image" Target="../media/image207.png"/><Relationship Id="rId27" Type="http://schemas.openxmlformats.org/officeDocument/2006/relationships/image" Target="../media/image212.png"/><Relationship Id="rId30" Type="http://schemas.openxmlformats.org/officeDocument/2006/relationships/image" Target="../media/image215.png"/><Relationship Id="rId35" Type="http://schemas.openxmlformats.org/officeDocument/2006/relationships/image" Target="../media/image220.png"/><Relationship Id="rId43" Type="http://schemas.openxmlformats.org/officeDocument/2006/relationships/image" Target="../media/image228.png"/><Relationship Id="rId48" Type="http://schemas.openxmlformats.org/officeDocument/2006/relationships/image" Target="../media/image233.png"/><Relationship Id="rId8" Type="http://schemas.openxmlformats.org/officeDocument/2006/relationships/image" Target="../media/image193.png"/><Relationship Id="rId51" Type="http://schemas.openxmlformats.org/officeDocument/2006/relationships/image" Target="../media/image236.png"/><Relationship Id="rId3" Type="http://schemas.openxmlformats.org/officeDocument/2006/relationships/image" Target="../media/image188.png"/><Relationship Id="rId12" Type="http://schemas.openxmlformats.org/officeDocument/2006/relationships/image" Target="../media/image197.png"/><Relationship Id="rId17" Type="http://schemas.openxmlformats.org/officeDocument/2006/relationships/image" Target="../media/image202.png"/><Relationship Id="rId25" Type="http://schemas.openxmlformats.org/officeDocument/2006/relationships/image" Target="../media/image210.png"/><Relationship Id="rId33" Type="http://schemas.openxmlformats.org/officeDocument/2006/relationships/image" Target="../media/image218.png"/><Relationship Id="rId38" Type="http://schemas.openxmlformats.org/officeDocument/2006/relationships/image" Target="../media/image223.png"/><Relationship Id="rId46" Type="http://schemas.openxmlformats.org/officeDocument/2006/relationships/image" Target="../media/image231.png"/><Relationship Id="rId20" Type="http://schemas.openxmlformats.org/officeDocument/2006/relationships/image" Target="../media/image205.png"/><Relationship Id="rId41" Type="http://schemas.openxmlformats.org/officeDocument/2006/relationships/image" Target="../media/image226.png"/><Relationship Id="rId1" Type="http://schemas.openxmlformats.org/officeDocument/2006/relationships/slideLayout" Target="../slideLayouts/slideLayout6.xml"/><Relationship Id="rId6" Type="http://schemas.openxmlformats.org/officeDocument/2006/relationships/image" Target="../media/image191.png"/></Relationships>
</file>

<file path=ppt/slides/_rels/slide6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6.xml"/><Relationship Id="rId5" Type="http://schemas.openxmlformats.org/officeDocument/2006/relationships/image" Target="../media/image240.png"/><Relationship Id="rId4" Type="http://schemas.openxmlformats.org/officeDocument/2006/relationships/image" Target="../media/image239.png"/></Relationships>
</file>

<file path=ppt/slides/_rels/slide69.xml.rels><?xml version="1.0" encoding="UTF-8" standalone="yes"?>
<Relationships xmlns="http://schemas.openxmlformats.org/package/2006/relationships"><Relationship Id="rId3" Type="http://schemas.openxmlformats.org/officeDocument/2006/relationships/image" Target="../media/image238.png"/><Relationship Id="rId7" Type="http://schemas.openxmlformats.org/officeDocument/2006/relationships/image" Target="../media/image154.png"/><Relationship Id="rId2" Type="http://schemas.openxmlformats.org/officeDocument/2006/relationships/image" Target="../media/image237.png"/><Relationship Id="rId1" Type="http://schemas.openxmlformats.org/officeDocument/2006/relationships/slideLayout" Target="../slideLayouts/slideLayout6.xml"/><Relationship Id="rId6" Type="http://schemas.openxmlformats.org/officeDocument/2006/relationships/image" Target="../media/image143.png"/><Relationship Id="rId5" Type="http://schemas.openxmlformats.org/officeDocument/2006/relationships/image" Target="../media/image138.png"/><Relationship Id="rId4" Type="http://schemas.openxmlformats.org/officeDocument/2006/relationships/image" Target="../media/image23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24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15.xml"/><Relationship Id="rId4" Type="http://schemas.openxmlformats.org/officeDocument/2006/relationships/image" Target="../media/image127.svg"/></Relationships>
</file>

<file path=ppt/slides/_rels/slide8.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14753C-DC35-AA4A-A170-0BA98E5BACF4}"/>
              </a:ext>
            </a:extLst>
          </p:cNvPr>
          <p:cNvSpPr>
            <a:spLocks noGrp="1"/>
          </p:cNvSpPr>
          <p:nvPr>
            <p:ph type="title"/>
          </p:nvPr>
        </p:nvSpPr>
        <p:spPr/>
        <p:txBody>
          <a:bodyPr/>
          <a:lstStyle/>
          <a:p>
            <a:r>
              <a:rPr lang="zh-CN" altLang="en-US" dirty="0"/>
              <a:t>母版选择</a:t>
            </a:r>
          </a:p>
        </p:txBody>
      </p:sp>
      <p:sp>
        <p:nvSpPr>
          <p:cNvPr id="3" name="文本占位符 2">
            <a:extLst>
              <a:ext uri="{FF2B5EF4-FFF2-40B4-BE49-F238E27FC236}">
                <a16:creationId xmlns:a16="http://schemas.microsoft.com/office/drawing/2014/main" id="{808F4EC4-548C-1647-9205-3DC820DC8E0F}"/>
              </a:ext>
            </a:extLst>
          </p:cNvPr>
          <p:cNvSpPr>
            <a:spLocks noGrp="1"/>
          </p:cNvSpPr>
          <p:nvPr>
            <p:ph type="body" sz="quarter" idx="10"/>
          </p:nvPr>
        </p:nvSpPr>
        <p:spPr/>
        <p:txBody>
          <a:bodyPr/>
          <a:lstStyle/>
          <a:p>
            <a:endParaRPr lang="zh-CN" altLang="en-US" dirty="0"/>
          </a:p>
        </p:txBody>
      </p:sp>
      <p:pic>
        <p:nvPicPr>
          <p:cNvPr id="5" name="图片 4">
            <a:extLst>
              <a:ext uri="{FF2B5EF4-FFF2-40B4-BE49-F238E27FC236}">
                <a16:creationId xmlns:a16="http://schemas.microsoft.com/office/drawing/2014/main" id="{3AC705FF-2A32-8E40-B6C1-AAF4FBCB74A3}"/>
              </a:ext>
            </a:extLst>
          </p:cNvPr>
          <p:cNvPicPr>
            <a:picLocks noChangeAspect="1"/>
          </p:cNvPicPr>
          <p:nvPr/>
        </p:nvPicPr>
        <p:blipFill>
          <a:blip r:embed="rId2"/>
          <a:stretch>
            <a:fillRect/>
          </a:stretch>
        </p:blipFill>
        <p:spPr>
          <a:xfrm>
            <a:off x="2324395" y="2085190"/>
            <a:ext cx="6756400" cy="3784600"/>
          </a:xfrm>
          <a:prstGeom prst="rect">
            <a:avLst/>
          </a:prstGeom>
        </p:spPr>
      </p:pic>
    </p:spTree>
    <p:extLst>
      <p:ext uri="{BB962C8B-B14F-4D97-AF65-F5344CB8AC3E}">
        <p14:creationId xmlns:p14="http://schemas.microsoft.com/office/powerpoint/2010/main" val="5117988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圆角矩形 40">
            <a:extLst>
              <a:ext uri="{FF2B5EF4-FFF2-40B4-BE49-F238E27FC236}">
                <a16:creationId xmlns:a16="http://schemas.microsoft.com/office/drawing/2014/main" id="{7230F4CB-08CA-B84F-A202-534129F037D2}"/>
              </a:ext>
            </a:extLst>
          </p:cNvPr>
          <p:cNvSpPr>
            <a:spLocks/>
          </p:cNvSpPr>
          <p:nvPr/>
        </p:nvSpPr>
        <p:spPr>
          <a:xfrm>
            <a:off x="7351550" y="1386139"/>
            <a:ext cx="4412361" cy="1348500"/>
          </a:xfrm>
          <a:prstGeom prst="roundRect">
            <a:avLst>
              <a:gd name="adj" fmla="val 7535"/>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标题 4">
            <a:extLst>
              <a:ext uri="{FF2B5EF4-FFF2-40B4-BE49-F238E27FC236}">
                <a16:creationId xmlns:a16="http://schemas.microsoft.com/office/drawing/2014/main" id="{9FA222AE-14FD-2E4D-9335-858BA598410A}"/>
              </a:ext>
            </a:extLst>
          </p:cNvPr>
          <p:cNvSpPr>
            <a:spLocks noGrp="1"/>
          </p:cNvSpPr>
          <p:nvPr>
            <p:ph type="title"/>
          </p:nvPr>
        </p:nvSpPr>
        <p:spPr>
          <a:prstGeom prst="rect">
            <a:avLst/>
          </a:prstGeom>
        </p:spPr>
        <p:txBody>
          <a:bodyPr/>
          <a:lstStyle/>
          <a:p>
            <a:r>
              <a:rPr lang="zh-CN" altLang="en-US" dirty="0">
                <a:solidFill>
                  <a:srgbClr val="336FFF"/>
                </a:solidFill>
              </a:rPr>
              <a:t>客户</a:t>
            </a:r>
            <a:r>
              <a:rPr lang="en-US" altLang="zh-CN" dirty="0">
                <a:solidFill>
                  <a:srgbClr val="336FFF"/>
                </a:solidFill>
              </a:rPr>
              <a:t>Logo</a:t>
            </a:r>
            <a:r>
              <a:rPr lang="zh-CN" altLang="en-US" dirty="0">
                <a:solidFill>
                  <a:srgbClr val="336FFF"/>
                </a:solidFill>
              </a:rPr>
              <a:t>墙</a:t>
            </a:r>
            <a:endParaRPr lang="zh-CN" altLang="en-US" dirty="0"/>
          </a:p>
        </p:txBody>
      </p:sp>
      <p:sp>
        <p:nvSpPr>
          <p:cNvPr id="6" name="圆角矩形 5">
            <a:extLst>
              <a:ext uri="{FF2B5EF4-FFF2-40B4-BE49-F238E27FC236}">
                <a16:creationId xmlns:a16="http://schemas.microsoft.com/office/drawing/2014/main" id="{FF41F02C-D3F0-8A47-B906-C8801FC0F4DF}"/>
              </a:ext>
            </a:extLst>
          </p:cNvPr>
          <p:cNvSpPr/>
          <p:nvPr/>
        </p:nvSpPr>
        <p:spPr>
          <a:xfrm>
            <a:off x="428090" y="1386138"/>
            <a:ext cx="4082770" cy="2601573"/>
          </a:xfrm>
          <a:prstGeom prst="roundRect">
            <a:avLst>
              <a:gd name="adj" fmla="val 3872"/>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222">
            <a:extLst>
              <a:ext uri="{FF2B5EF4-FFF2-40B4-BE49-F238E27FC236}">
                <a16:creationId xmlns:a16="http://schemas.microsoft.com/office/drawing/2014/main" id="{6D9EE73F-9F76-D744-B43D-B842998C3AC4}"/>
              </a:ext>
            </a:extLst>
          </p:cNvPr>
          <p:cNvSpPr>
            <a:spLocks noChangeArrowheads="1"/>
          </p:cNvSpPr>
          <p:nvPr/>
        </p:nvSpPr>
        <p:spPr bwMode="auto">
          <a:xfrm>
            <a:off x="2251336" y="1277756"/>
            <a:ext cx="492061" cy="269840"/>
          </a:xfrm>
          <a:prstGeom prst="roundRect">
            <a:avLst>
              <a:gd name="adj" fmla="val 16139"/>
            </a:avLst>
          </a:prstGeom>
          <a:solidFill>
            <a:srgbClr val="336FFF"/>
          </a:solidFill>
          <a:ln>
            <a:noFill/>
          </a:ln>
        </p:spPr>
        <p:txBody>
          <a:bodyPr wrap="none">
            <a:spAutoFit/>
          </a:bodyPr>
          <a:lstStyle>
            <a:lvl1pPr defTabSz="412750">
              <a:defRPr>
                <a:solidFill>
                  <a:schemeClr val="tx1"/>
                </a:solidFill>
                <a:latin typeface="等线" panose="02010600030101010101" pitchFamily="2" charset="-122"/>
                <a:ea typeface="等线" panose="02010600030101010101" pitchFamily="2" charset="-122"/>
              </a:defRPr>
            </a:lvl1pPr>
            <a:lvl2pPr marL="742950" indent="-285750" defTabSz="412750">
              <a:defRPr>
                <a:solidFill>
                  <a:schemeClr val="tx1"/>
                </a:solidFill>
                <a:latin typeface="等线" panose="02010600030101010101" pitchFamily="2" charset="-122"/>
                <a:ea typeface="等线" panose="02010600030101010101" pitchFamily="2" charset="-122"/>
              </a:defRPr>
            </a:lvl2pPr>
            <a:lvl3pPr marL="1143000" indent="-228600" defTabSz="412750">
              <a:defRPr>
                <a:solidFill>
                  <a:schemeClr val="tx1"/>
                </a:solidFill>
                <a:latin typeface="等线" panose="02010600030101010101" pitchFamily="2" charset="-122"/>
                <a:ea typeface="等线" panose="02010600030101010101" pitchFamily="2" charset="-122"/>
              </a:defRPr>
            </a:lvl3pPr>
            <a:lvl4pPr marL="1600200" indent="-228600" defTabSz="412750">
              <a:defRPr>
                <a:solidFill>
                  <a:schemeClr val="tx1"/>
                </a:solidFill>
                <a:latin typeface="等线" panose="02010600030101010101" pitchFamily="2" charset="-122"/>
                <a:ea typeface="等线" panose="02010600030101010101" pitchFamily="2" charset="-122"/>
              </a:defRPr>
            </a:lvl4pPr>
            <a:lvl5pPr marL="2057400" indent="-228600" defTabSz="412750">
              <a:defRPr>
                <a:solidFill>
                  <a:schemeClr val="tx1"/>
                </a:solidFill>
                <a:latin typeface="等线" panose="02010600030101010101" pitchFamily="2" charset="-122"/>
                <a:ea typeface="等线" panose="02010600030101010101" pitchFamily="2" charset="-122"/>
              </a:defRPr>
            </a:lvl5pPr>
            <a:lvl6pPr marL="25146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a:r>
              <a:rPr kumimoji="1" lang="zh-CN" altLang="en-US" sz="1050" b="1">
                <a:solidFill>
                  <a:schemeClr val="bg1"/>
                </a:solidFill>
                <a:latin typeface="FZLanTingHeiPro_GB18030 Light" panose="02000000000000000000" pitchFamily="50" charset="-122"/>
                <a:ea typeface="FZLanTingHeiPro_GB18030 Light" panose="02000000000000000000" pitchFamily="50" charset="-122"/>
              </a:rPr>
              <a:t>科 技</a:t>
            </a:r>
          </a:p>
        </p:txBody>
      </p:sp>
      <p:sp>
        <p:nvSpPr>
          <p:cNvPr id="8" name="圆角矩形 7">
            <a:extLst>
              <a:ext uri="{FF2B5EF4-FFF2-40B4-BE49-F238E27FC236}">
                <a16:creationId xmlns:a16="http://schemas.microsoft.com/office/drawing/2014/main" id="{A200130D-043A-E944-B9B8-F86D7DAF49FB}"/>
              </a:ext>
            </a:extLst>
          </p:cNvPr>
          <p:cNvSpPr/>
          <p:nvPr/>
        </p:nvSpPr>
        <p:spPr>
          <a:xfrm>
            <a:off x="421741" y="4219171"/>
            <a:ext cx="4082770" cy="2161893"/>
          </a:xfrm>
          <a:prstGeom prst="roundRect">
            <a:avLst>
              <a:gd name="adj" fmla="val 3872"/>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9" name="圆角矩形 8">
            <a:extLst>
              <a:ext uri="{FF2B5EF4-FFF2-40B4-BE49-F238E27FC236}">
                <a16:creationId xmlns:a16="http://schemas.microsoft.com/office/drawing/2014/main" id="{244DBF44-9012-5641-A347-765ECF820C44}"/>
              </a:ext>
            </a:extLst>
          </p:cNvPr>
          <p:cNvSpPr>
            <a:spLocks/>
          </p:cNvSpPr>
          <p:nvPr/>
        </p:nvSpPr>
        <p:spPr>
          <a:xfrm>
            <a:off x="4742723" y="1386138"/>
            <a:ext cx="2374589" cy="2601573"/>
          </a:xfrm>
          <a:prstGeom prst="roundRect">
            <a:avLst>
              <a:gd name="adj" fmla="val 3872"/>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圆角矩形 226">
            <a:extLst>
              <a:ext uri="{FF2B5EF4-FFF2-40B4-BE49-F238E27FC236}">
                <a16:creationId xmlns:a16="http://schemas.microsoft.com/office/drawing/2014/main" id="{9445CE33-0ADE-A14C-A219-0E36600843AF}"/>
              </a:ext>
            </a:extLst>
          </p:cNvPr>
          <p:cNvSpPr>
            <a:spLocks noChangeArrowheads="1"/>
          </p:cNvSpPr>
          <p:nvPr/>
        </p:nvSpPr>
        <p:spPr bwMode="auto">
          <a:xfrm>
            <a:off x="5619326" y="1273440"/>
            <a:ext cx="621383" cy="278472"/>
          </a:xfrm>
          <a:prstGeom prst="roundRect">
            <a:avLst>
              <a:gd name="adj" fmla="val 16139"/>
            </a:avLst>
          </a:prstGeom>
          <a:solidFill>
            <a:srgbClr val="336FFF"/>
          </a:solidFill>
          <a:ln>
            <a:noFill/>
          </a:ln>
        </p:spPr>
        <p:txBody>
          <a:bodyPr wrap="none">
            <a:spAutoFit/>
          </a:bodyPr>
          <a:lstStyle>
            <a:lvl1pPr defTabSz="412750">
              <a:defRPr>
                <a:solidFill>
                  <a:schemeClr val="tx1"/>
                </a:solidFill>
                <a:latin typeface="等线" panose="02010600030101010101" pitchFamily="2" charset="-122"/>
                <a:ea typeface="等线" panose="02010600030101010101" pitchFamily="2" charset="-122"/>
              </a:defRPr>
            </a:lvl1pPr>
            <a:lvl2pPr marL="742950" indent="-285750" defTabSz="412750">
              <a:defRPr>
                <a:solidFill>
                  <a:schemeClr val="tx1"/>
                </a:solidFill>
                <a:latin typeface="等线" panose="02010600030101010101" pitchFamily="2" charset="-122"/>
                <a:ea typeface="等线" panose="02010600030101010101" pitchFamily="2" charset="-122"/>
              </a:defRPr>
            </a:lvl2pPr>
            <a:lvl3pPr marL="1143000" indent="-228600" defTabSz="412750">
              <a:defRPr>
                <a:solidFill>
                  <a:schemeClr val="tx1"/>
                </a:solidFill>
                <a:latin typeface="等线" panose="02010600030101010101" pitchFamily="2" charset="-122"/>
                <a:ea typeface="等线" panose="02010600030101010101" pitchFamily="2" charset="-122"/>
              </a:defRPr>
            </a:lvl3pPr>
            <a:lvl4pPr marL="1600200" indent="-228600" defTabSz="412750">
              <a:defRPr>
                <a:solidFill>
                  <a:schemeClr val="tx1"/>
                </a:solidFill>
                <a:latin typeface="等线" panose="02010600030101010101" pitchFamily="2" charset="-122"/>
                <a:ea typeface="等线" panose="02010600030101010101" pitchFamily="2" charset="-122"/>
              </a:defRPr>
            </a:lvl4pPr>
            <a:lvl5pPr marL="2057400" indent="-228600" defTabSz="412750">
              <a:defRPr>
                <a:solidFill>
                  <a:schemeClr val="tx1"/>
                </a:solidFill>
                <a:latin typeface="等线" panose="02010600030101010101" pitchFamily="2" charset="-122"/>
                <a:ea typeface="等线" panose="02010600030101010101" pitchFamily="2" charset="-122"/>
              </a:defRPr>
            </a:lvl5pPr>
            <a:lvl6pPr marL="25146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defTabSz="41275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ctr" eaLnBrk="1" hangingPunct="1"/>
            <a:r>
              <a:rPr kumimoji="1" lang="zh-CN" altLang="en-US" sz="1050" b="1" dirty="0">
                <a:solidFill>
                  <a:schemeClr val="bg1"/>
                </a:solidFill>
                <a:latin typeface="FZLanTingHeiPro_GB18030 Light" panose="02000000000000000000" pitchFamily="50" charset="-122"/>
                <a:ea typeface="FZLanTingHeiPro_GB18030 Light" panose="02000000000000000000" pitchFamily="50" charset="-122"/>
              </a:rPr>
              <a:t>互联网</a:t>
            </a:r>
          </a:p>
        </p:txBody>
      </p:sp>
      <p:sp>
        <p:nvSpPr>
          <p:cNvPr id="38" name="圆角矩形 37">
            <a:extLst>
              <a:ext uri="{FF2B5EF4-FFF2-40B4-BE49-F238E27FC236}">
                <a16:creationId xmlns:a16="http://schemas.microsoft.com/office/drawing/2014/main" id="{D8812A23-25E3-964D-8B14-36F119CDB29C}"/>
              </a:ext>
            </a:extLst>
          </p:cNvPr>
          <p:cNvSpPr>
            <a:spLocks/>
          </p:cNvSpPr>
          <p:nvPr/>
        </p:nvSpPr>
        <p:spPr>
          <a:xfrm>
            <a:off x="4742723" y="4219171"/>
            <a:ext cx="2374589" cy="2161893"/>
          </a:xfrm>
          <a:prstGeom prst="roundRect">
            <a:avLst>
              <a:gd name="adj" fmla="val 3872"/>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42" name="圆角矩形 260">
            <a:extLst>
              <a:ext uri="{FF2B5EF4-FFF2-40B4-BE49-F238E27FC236}">
                <a16:creationId xmlns:a16="http://schemas.microsoft.com/office/drawing/2014/main" id="{EE31C0C1-B7D6-314C-AFA9-27B1F012FC4A}"/>
              </a:ext>
            </a:extLst>
          </p:cNvPr>
          <p:cNvSpPr>
            <a:spLocks noChangeArrowheads="1"/>
          </p:cNvSpPr>
          <p:nvPr/>
        </p:nvSpPr>
        <p:spPr bwMode="auto">
          <a:xfrm>
            <a:off x="9179002" y="1273440"/>
            <a:ext cx="757456" cy="278472"/>
          </a:xfrm>
          <a:prstGeom prst="roundRect">
            <a:avLst>
              <a:gd name="adj" fmla="val 16139"/>
            </a:avLst>
          </a:prstGeom>
          <a:solidFill>
            <a:srgbClr val="336FFF"/>
          </a:solidFill>
          <a:ln>
            <a:noFill/>
          </a:ln>
        </p:spPr>
        <p:txBody>
          <a:bodyPr wrap="none">
            <a:spAutoFit/>
          </a:bodyPr>
          <a:lstStyle/>
          <a:p>
            <a:pPr algn="ctr" defTabSz="412750"/>
            <a:r>
              <a:rPr kumimoji="1" lang="zh-CN" altLang="en-US" sz="1050" b="1">
                <a:solidFill>
                  <a:schemeClr val="bg1"/>
                </a:solidFill>
                <a:latin typeface="FZLanTingHeiPro_GB18030 Light" panose="02000000000000000000" pitchFamily="50" charset="-122"/>
                <a:ea typeface="FZLanTingHeiPro_GB18030 Light" panose="02000000000000000000" pitchFamily="50" charset="-122"/>
              </a:rPr>
              <a:t>商超电商</a:t>
            </a:r>
          </a:p>
        </p:txBody>
      </p:sp>
      <p:sp>
        <p:nvSpPr>
          <p:cNvPr id="44" name="圆角矩形 43">
            <a:extLst>
              <a:ext uri="{FF2B5EF4-FFF2-40B4-BE49-F238E27FC236}">
                <a16:creationId xmlns:a16="http://schemas.microsoft.com/office/drawing/2014/main" id="{9B10970D-DD83-3A4F-9D49-5EA745AEA740}"/>
              </a:ext>
            </a:extLst>
          </p:cNvPr>
          <p:cNvSpPr>
            <a:spLocks/>
          </p:cNvSpPr>
          <p:nvPr/>
        </p:nvSpPr>
        <p:spPr>
          <a:xfrm>
            <a:off x="7351550" y="2963908"/>
            <a:ext cx="4412361" cy="1023804"/>
          </a:xfrm>
          <a:prstGeom prst="roundRect">
            <a:avLst>
              <a:gd name="adj" fmla="val 10537"/>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圆角矩形 263">
            <a:extLst>
              <a:ext uri="{FF2B5EF4-FFF2-40B4-BE49-F238E27FC236}">
                <a16:creationId xmlns:a16="http://schemas.microsoft.com/office/drawing/2014/main" id="{84644DE8-89CB-2944-A34C-C1DA18C0FD26}"/>
              </a:ext>
            </a:extLst>
          </p:cNvPr>
          <p:cNvSpPr>
            <a:spLocks noChangeArrowheads="1"/>
          </p:cNvSpPr>
          <p:nvPr/>
        </p:nvSpPr>
        <p:spPr bwMode="auto">
          <a:xfrm>
            <a:off x="9179002" y="2804236"/>
            <a:ext cx="757456" cy="278472"/>
          </a:xfrm>
          <a:prstGeom prst="roundRect">
            <a:avLst>
              <a:gd name="adj" fmla="val 16139"/>
            </a:avLst>
          </a:prstGeom>
          <a:solidFill>
            <a:srgbClr val="336FFF"/>
          </a:solidFill>
          <a:ln>
            <a:noFill/>
          </a:ln>
        </p:spPr>
        <p:txBody>
          <a:bodyPr wrap="none">
            <a:spAutoFit/>
          </a:bodyPr>
          <a:lstStyle/>
          <a:p>
            <a:pPr algn="ctr" defTabSz="412750"/>
            <a:r>
              <a:rPr kumimoji="1" lang="zh-CN" altLang="en-US" sz="1050" b="1">
                <a:solidFill>
                  <a:schemeClr val="bg1"/>
                </a:solidFill>
                <a:latin typeface="FZLanTingHeiPro_GB18030 Light" panose="02000000000000000000" pitchFamily="50" charset="-122"/>
                <a:ea typeface="FZLanTingHeiPro_GB18030 Light" panose="02000000000000000000" pitchFamily="50" charset="-122"/>
              </a:rPr>
              <a:t>能源化工</a:t>
            </a:r>
          </a:p>
        </p:txBody>
      </p:sp>
      <p:sp>
        <p:nvSpPr>
          <p:cNvPr id="50" name="圆角矩形 49">
            <a:extLst>
              <a:ext uri="{FF2B5EF4-FFF2-40B4-BE49-F238E27FC236}">
                <a16:creationId xmlns:a16="http://schemas.microsoft.com/office/drawing/2014/main" id="{0228CE4C-36E5-DF4D-814C-E6DA61E6C38F}"/>
              </a:ext>
            </a:extLst>
          </p:cNvPr>
          <p:cNvSpPr>
            <a:spLocks/>
          </p:cNvSpPr>
          <p:nvPr/>
        </p:nvSpPr>
        <p:spPr>
          <a:xfrm>
            <a:off x="7351550" y="4219171"/>
            <a:ext cx="4412361" cy="2161893"/>
          </a:xfrm>
          <a:prstGeom prst="roundRect">
            <a:avLst>
              <a:gd name="adj" fmla="val 6945"/>
            </a:avLst>
          </a:prstGeom>
          <a:solidFill>
            <a:schemeClr val="bg1">
              <a:alpha val="80000"/>
            </a:schemeClr>
          </a:solidFill>
          <a:ln>
            <a:solidFill>
              <a:schemeClr val="bg1"/>
            </a:solidFill>
          </a:ln>
          <a:effectLst>
            <a:outerShdw blurRad="475241" sx="87000" sy="87000" algn="ctr" rotWithShape="0">
              <a:srgbClr val="336FFF">
                <a:alpha val="17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lt1"/>
              </a:solidFill>
            </a:endParaRPr>
          </a:p>
        </p:txBody>
      </p:sp>
      <p:sp>
        <p:nvSpPr>
          <p:cNvPr id="79" name="圆角矩形 224">
            <a:extLst>
              <a:ext uri="{FF2B5EF4-FFF2-40B4-BE49-F238E27FC236}">
                <a16:creationId xmlns:a16="http://schemas.microsoft.com/office/drawing/2014/main" id="{CB506324-977A-0F4E-BD5E-352F601BB403}"/>
              </a:ext>
            </a:extLst>
          </p:cNvPr>
          <p:cNvSpPr>
            <a:spLocks noChangeArrowheads="1"/>
          </p:cNvSpPr>
          <p:nvPr/>
        </p:nvSpPr>
        <p:spPr bwMode="auto">
          <a:xfrm>
            <a:off x="2256044" y="4070266"/>
            <a:ext cx="482645" cy="278472"/>
          </a:xfrm>
          <a:prstGeom prst="roundRect">
            <a:avLst>
              <a:gd name="adj" fmla="val 16139"/>
            </a:avLst>
          </a:prstGeom>
          <a:solidFill>
            <a:srgbClr val="336FFF"/>
          </a:solidFill>
          <a:ln>
            <a:noFill/>
          </a:ln>
        </p:spPr>
        <p:txBody>
          <a:bodyPr wrap="none">
            <a:spAutoFit/>
          </a:bodyPr>
          <a:lstStyle/>
          <a:p>
            <a:pPr algn="ctr" defTabSz="412750"/>
            <a:r>
              <a:rPr kumimoji="1" lang="zh-CN" altLang="en-US" sz="1050" b="1">
                <a:solidFill>
                  <a:schemeClr val="bg1"/>
                </a:solidFill>
                <a:latin typeface="FZLanTingHeiPro_GB18030 Light" panose="02000000000000000000" pitchFamily="50" charset="-122"/>
                <a:ea typeface="FZLanTingHeiPro_GB18030 Light" panose="02000000000000000000" pitchFamily="50" charset="-122"/>
              </a:rPr>
              <a:t>游戏</a:t>
            </a:r>
            <a:endParaRPr kumimoji="1" lang="en-US" altLang="zh-CN" sz="1050" b="1">
              <a:solidFill>
                <a:schemeClr val="bg1"/>
              </a:solidFill>
              <a:latin typeface="FZLanTingHeiPro_GB18030 Light" panose="02000000000000000000" pitchFamily="50" charset="-122"/>
              <a:ea typeface="FZLanTingHeiPro_GB18030 Light" panose="02000000000000000000" pitchFamily="50" charset="-122"/>
            </a:endParaRPr>
          </a:p>
        </p:txBody>
      </p:sp>
      <p:sp>
        <p:nvSpPr>
          <p:cNvPr id="80" name="圆角矩形 256">
            <a:extLst>
              <a:ext uri="{FF2B5EF4-FFF2-40B4-BE49-F238E27FC236}">
                <a16:creationId xmlns:a16="http://schemas.microsoft.com/office/drawing/2014/main" id="{FE9FA984-5C01-7841-AC86-E85B3CF50C13}"/>
              </a:ext>
            </a:extLst>
          </p:cNvPr>
          <p:cNvSpPr>
            <a:spLocks noChangeArrowheads="1"/>
          </p:cNvSpPr>
          <p:nvPr/>
        </p:nvSpPr>
        <p:spPr bwMode="auto">
          <a:xfrm>
            <a:off x="5688695" y="4070266"/>
            <a:ext cx="482645" cy="278472"/>
          </a:xfrm>
          <a:prstGeom prst="roundRect">
            <a:avLst>
              <a:gd name="adj" fmla="val 16139"/>
            </a:avLst>
          </a:prstGeom>
          <a:solidFill>
            <a:srgbClr val="336FFF"/>
          </a:solidFill>
          <a:ln>
            <a:noFill/>
          </a:ln>
        </p:spPr>
        <p:txBody>
          <a:bodyPr wrap="none">
            <a:spAutoFit/>
          </a:bodyPr>
          <a:lstStyle/>
          <a:p>
            <a:pPr algn="ctr" defTabSz="412750"/>
            <a:r>
              <a:rPr kumimoji="1" lang="zh-CN" altLang="en-US" sz="1050" b="1">
                <a:solidFill>
                  <a:schemeClr val="bg1"/>
                </a:solidFill>
                <a:latin typeface="FZLanTingHeiPro_GB18030 Light" panose="02000000000000000000" pitchFamily="50" charset="-122"/>
                <a:ea typeface="FZLanTingHeiPro_GB18030 Light" panose="02000000000000000000" pitchFamily="50" charset="-122"/>
              </a:rPr>
              <a:t>投资</a:t>
            </a:r>
          </a:p>
        </p:txBody>
      </p:sp>
      <p:sp>
        <p:nvSpPr>
          <p:cNvPr id="81" name="圆角矩形 271">
            <a:extLst>
              <a:ext uri="{FF2B5EF4-FFF2-40B4-BE49-F238E27FC236}">
                <a16:creationId xmlns:a16="http://schemas.microsoft.com/office/drawing/2014/main" id="{E0247B2A-2FC0-5D4F-965F-28CAEF815571}"/>
              </a:ext>
            </a:extLst>
          </p:cNvPr>
          <p:cNvSpPr>
            <a:spLocks noChangeArrowheads="1"/>
          </p:cNvSpPr>
          <p:nvPr/>
        </p:nvSpPr>
        <p:spPr bwMode="auto">
          <a:xfrm>
            <a:off x="9179002" y="4070266"/>
            <a:ext cx="757456" cy="278472"/>
          </a:xfrm>
          <a:prstGeom prst="roundRect">
            <a:avLst>
              <a:gd name="adj" fmla="val 16139"/>
            </a:avLst>
          </a:prstGeom>
          <a:solidFill>
            <a:srgbClr val="336FFF"/>
          </a:solidFill>
          <a:ln>
            <a:noFill/>
          </a:ln>
        </p:spPr>
        <p:txBody>
          <a:bodyPr wrap="none">
            <a:spAutoFit/>
          </a:bodyPr>
          <a:lstStyle/>
          <a:p>
            <a:pPr algn="ctr" defTabSz="412750"/>
            <a:r>
              <a:rPr kumimoji="1" lang="zh-CN" altLang="en-US" sz="1050" b="1" dirty="0">
                <a:solidFill>
                  <a:schemeClr val="bg1"/>
                </a:solidFill>
                <a:latin typeface="FZLanTingHeiPro_GB18030 Light" panose="02000000000000000000" pitchFamily="50" charset="-122"/>
                <a:ea typeface="FZLanTingHeiPro_GB18030 Light" panose="02000000000000000000" pitchFamily="50" charset="-122"/>
              </a:rPr>
              <a:t>医疗健康</a:t>
            </a:r>
            <a:endParaRPr kumimoji="1" lang="en-US" altLang="zh-CN" sz="1050" b="1" dirty="0">
              <a:solidFill>
                <a:schemeClr val="bg1"/>
              </a:solidFill>
              <a:latin typeface="FZLanTingHeiPro_GB18030 Light" panose="02000000000000000000" pitchFamily="50" charset="-122"/>
              <a:ea typeface="FZLanTingHeiPro_GB18030 Light" panose="02000000000000000000" pitchFamily="50" charset="-122"/>
            </a:endParaRPr>
          </a:p>
        </p:txBody>
      </p:sp>
      <p:pic>
        <p:nvPicPr>
          <p:cNvPr id="82" name="图片 81">
            <a:extLst>
              <a:ext uri="{FF2B5EF4-FFF2-40B4-BE49-F238E27FC236}">
                <a16:creationId xmlns:a16="http://schemas.microsoft.com/office/drawing/2014/main" id="{7C83CF2E-BA89-90E1-8895-D50EFFD1FBD0}"/>
              </a:ext>
            </a:extLst>
          </p:cNvPr>
          <p:cNvPicPr>
            <a:picLocks noChangeAspect="1"/>
          </p:cNvPicPr>
          <p:nvPr/>
        </p:nvPicPr>
        <p:blipFill>
          <a:blip r:embed="rId3"/>
          <a:stretch>
            <a:fillRect/>
          </a:stretch>
        </p:blipFill>
        <p:spPr>
          <a:xfrm>
            <a:off x="777367" y="1723676"/>
            <a:ext cx="1123774" cy="298792"/>
          </a:xfrm>
          <a:prstGeom prst="rect">
            <a:avLst/>
          </a:prstGeom>
        </p:spPr>
      </p:pic>
      <p:pic>
        <p:nvPicPr>
          <p:cNvPr id="83" name="图片 82">
            <a:extLst>
              <a:ext uri="{FF2B5EF4-FFF2-40B4-BE49-F238E27FC236}">
                <a16:creationId xmlns:a16="http://schemas.microsoft.com/office/drawing/2014/main" id="{D27A23FF-2C12-2345-03A4-9F6AE47368BF}"/>
              </a:ext>
            </a:extLst>
          </p:cNvPr>
          <p:cNvPicPr>
            <a:picLocks noChangeAspect="1"/>
          </p:cNvPicPr>
          <p:nvPr/>
        </p:nvPicPr>
        <p:blipFill>
          <a:blip r:embed="rId3"/>
          <a:stretch>
            <a:fillRect/>
          </a:stretch>
        </p:blipFill>
        <p:spPr>
          <a:xfrm>
            <a:off x="777367" y="4527209"/>
            <a:ext cx="1123774" cy="298792"/>
          </a:xfrm>
          <a:prstGeom prst="rect">
            <a:avLst/>
          </a:prstGeom>
        </p:spPr>
      </p:pic>
      <p:pic>
        <p:nvPicPr>
          <p:cNvPr id="84" name="图片 83">
            <a:extLst>
              <a:ext uri="{FF2B5EF4-FFF2-40B4-BE49-F238E27FC236}">
                <a16:creationId xmlns:a16="http://schemas.microsoft.com/office/drawing/2014/main" id="{69E778EE-7C62-F99A-C81E-C6131E1A7F7A}"/>
              </a:ext>
            </a:extLst>
          </p:cNvPr>
          <p:cNvPicPr>
            <a:picLocks noChangeAspect="1"/>
          </p:cNvPicPr>
          <p:nvPr/>
        </p:nvPicPr>
        <p:blipFill>
          <a:blip r:embed="rId3"/>
          <a:stretch>
            <a:fillRect/>
          </a:stretch>
        </p:blipFill>
        <p:spPr>
          <a:xfrm>
            <a:off x="5368130" y="4527209"/>
            <a:ext cx="1123774" cy="298792"/>
          </a:xfrm>
          <a:prstGeom prst="rect">
            <a:avLst/>
          </a:prstGeom>
        </p:spPr>
      </p:pic>
      <p:pic>
        <p:nvPicPr>
          <p:cNvPr id="85" name="图片 84">
            <a:extLst>
              <a:ext uri="{FF2B5EF4-FFF2-40B4-BE49-F238E27FC236}">
                <a16:creationId xmlns:a16="http://schemas.microsoft.com/office/drawing/2014/main" id="{B77F6E84-DF6B-0A45-6AB3-A01B7347F80A}"/>
              </a:ext>
            </a:extLst>
          </p:cNvPr>
          <p:cNvPicPr>
            <a:picLocks noChangeAspect="1"/>
          </p:cNvPicPr>
          <p:nvPr/>
        </p:nvPicPr>
        <p:blipFill>
          <a:blip r:embed="rId3"/>
          <a:stretch>
            <a:fillRect/>
          </a:stretch>
        </p:blipFill>
        <p:spPr>
          <a:xfrm>
            <a:off x="5368130" y="1774476"/>
            <a:ext cx="1123774" cy="298792"/>
          </a:xfrm>
          <a:prstGeom prst="rect">
            <a:avLst/>
          </a:prstGeom>
        </p:spPr>
      </p:pic>
      <p:pic>
        <p:nvPicPr>
          <p:cNvPr id="86" name="图片 85">
            <a:extLst>
              <a:ext uri="{FF2B5EF4-FFF2-40B4-BE49-F238E27FC236}">
                <a16:creationId xmlns:a16="http://schemas.microsoft.com/office/drawing/2014/main" id="{BDC932C2-C45D-C970-D659-7F51394358A1}"/>
              </a:ext>
            </a:extLst>
          </p:cNvPr>
          <p:cNvPicPr>
            <a:picLocks noChangeAspect="1"/>
          </p:cNvPicPr>
          <p:nvPr/>
        </p:nvPicPr>
        <p:blipFill>
          <a:blip r:embed="rId3"/>
          <a:stretch>
            <a:fillRect/>
          </a:stretch>
        </p:blipFill>
        <p:spPr>
          <a:xfrm>
            <a:off x="8995843" y="1774476"/>
            <a:ext cx="1123774" cy="298792"/>
          </a:xfrm>
          <a:prstGeom prst="rect">
            <a:avLst/>
          </a:prstGeom>
        </p:spPr>
      </p:pic>
      <p:pic>
        <p:nvPicPr>
          <p:cNvPr id="87" name="图片 86">
            <a:extLst>
              <a:ext uri="{FF2B5EF4-FFF2-40B4-BE49-F238E27FC236}">
                <a16:creationId xmlns:a16="http://schemas.microsoft.com/office/drawing/2014/main" id="{45664E5E-5266-1133-445D-6712E25EF5F2}"/>
              </a:ext>
            </a:extLst>
          </p:cNvPr>
          <p:cNvPicPr>
            <a:picLocks noChangeAspect="1"/>
          </p:cNvPicPr>
          <p:nvPr/>
        </p:nvPicPr>
        <p:blipFill>
          <a:blip r:embed="rId3"/>
          <a:stretch>
            <a:fillRect/>
          </a:stretch>
        </p:blipFill>
        <p:spPr>
          <a:xfrm>
            <a:off x="8995843" y="3230742"/>
            <a:ext cx="1123774" cy="298792"/>
          </a:xfrm>
          <a:prstGeom prst="rect">
            <a:avLst/>
          </a:prstGeom>
        </p:spPr>
      </p:pic>
      <p:pic>
        <p:nvPicPr>
          <p:cNvPr id="88" name="图片 87">
            <a:extLst>
              <a:ext uri="{FF2B5EF4-FFF2-40B4-BE49-F238E27FC236}">
                <a16:creationId xmlns:a16="http://schemas.microsoft.com/office/drawing/2014/main" id="{174C095A-4242-902F-4899-8416703B5E5D}"/>
              </a:ext>
            </a:extLst>
          </p:cNvPr>
          <p:cNvPicPr>
            <a:picLocks noChangeAspect="1"/>
          </p:cNvPicPr>
          <p:nvPr/>
        </p:nvPicPr>
        <p:blipFill>
          <a:blip r:embed="rId3"/>
          <a:stretch>
            <a:fillRect/>
          </a:stretch>
        </p:blipFill>
        <p:spPr>
          <a:xfrm>
            <a:off x="8995843" y="4578008"/>
            <a:ext cx="1123774" cy="298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圆角矩形 6"/>
          <p:cNvSpPr/>
          <p:nvPr/>
        </p:nvSpPr>
        <p:spPr>
          <a:xfrm>
            <a:off x="469303"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9" name="标题 7"/>
          <p:cNvSpPr>
            <a:spLocks noGrp="1"/>
          </p:cNvSpPr>
          <p:nvPr>
            <p:ph type="title"/>
          </p:nvPr>
        </p:nvSpPr>
        <p:spPr>
          <a:prstGeom prst="rect">
            <a:avLst/>
          </a:prstGeom>
        </p:spPr>
        <p:txBody>
          <a:bodyPr/>
          <a:lstStyle/>
          <a:p>
            <a:r>
              <a:rPr lang="zh-CN" altLang="en-US" dirty="0">
                <a:solidFill>
                  <a:srgbClr val="336FFF"/>
                </a:solidFill>
              </a:rPr>
              <a:t>客户</a:t>
            </a:r>
            <a:r>
              <a:rPr lang="en-US" altLang="zh-CN" dirty="0">
                <a:solidFill>
                  <a:srgbClr val="336FFF"/>
                </a:solidFill>
              </a:rPr>
              <a:t>Logo</a:t>
            </a:r>
            <a:r>
              <a:rPr lang="zh-CN" altLang="en-US" dirty="0">
                <a:solidFill>
                  <a:srgbClr val="336FFF"/>
                </a:solidFill>
              </a:rPr>
              <a:t>墙（需 </a:t>
            </a:r>
            <a:r>
              <a:rPr lang="en-US" altLang="zh-CN" dirty="0" err="1">
                <a:solidFill>
                  <a:srgbClr val="336FFF"/>
                </a:solidFill>
              </a:rPr>
              <a:t>png</a:t>
            </a:r>
            <a:r>
              <a:rPr lang="zh-CN" altLang="en-US" dirty="0">
                <a:solidFill>
                  <a:srgbClr val="336FFF"/>
                </a:solidFill>
              </a:rPr>
              <a:t> 文件）</a:t>
            </a:r>
            <a:endParaRPr lang="zh-CN" altLang="en-US" dirty="0"/>
          </a:p>
        </p:txBody>
      </p:sp>
      <p:sp>
        <p:nvSpPr>
          <p:cNvPr id="10" name="圆角矩形 9"/>
          <p:cNvSpPr/>
          <p:nvPr/>
        </p:nvSpPr>
        <p:spPr>
          <a:xfrm>
            <a:off x="2383698"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 name="圆角矩形 10"/>
          <p:cNvSpPr/>
          <p:nvPr/>
        </p:nvSpPr>
        <p:spPr>
          <a:xfrm>
            <a:off x="4298093"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2" name="圆角矩形 11"/>
          <p:cNvSpPr/>
          <p:nvPr/>
        </p:nvSpPr>
        <p:spPr>
          <a:xfrm>
            <a:off x="6212488"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3" name="圆角矩形 12"/>
          <p:cNvSpPr/>
          <p:nvPr/>
        </p:nvSpPr>
        <p:spPr>
          <a:xfrm>
            <a:off x="8126883"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5" name="圆角矩形 14"/>
          <p:cNvSpPr/>
          <p:nvPr/>
        </p:nvSpPr>
        <p:spPr>
          <a:xfrm>
            <a:off x="10041280" y="1493579"/>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6" name="圆角矩形 15"/>
          <p:cNvSpPr/>
          <p:nvPr/>
        </p:nvSpPr>
        <p:spPr>
          <a:xfrm>
            <a:off x="469303"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7" name="圆角矩形 16"/>
          <p:cNvSpPr/>
          <p:nvPr/>
        </p:nvSpPr>
        <p:spPr>
          <a:xfrm>
            <a:off x="2383698"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8" name="圆角矩形 17"/>
          <p:cNvSpPr/>
          <p:nvPr/>
        </p:nvSpPr>
        <p:spPr>
          <a:xfrm>
            <a:off x="4298093"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9" name="圆角矩形 18"/>
          <p:cNvSpPr/>
          <p:nvPr/>
        </p:nvSpPr>
        <p:spPr>
          <a:xfrm>
            <a:off x="6212488"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0" name="圆角矩形 19"/>
          <p:cNvSpPr/>
          <p:nvPr/>
        </p:nvSpPr>
        <p:spPr>
          <a:xfrm>
            <a:off x="8126883"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1" name="圆角矩形 20"/>
          <p:cNvSpPr/>
          <p:nvPr/>
        </p:nvSpPr>
        <p:spPr>
          <a:xfrm>
            <a:off x="10041280" y="2444151"/>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2" name="圆角矩形 21"/>
          <p:cNvSpPr/>
          <p:nvPr/>
        </p:nvSpPr>
        <p:spPr>
          <a:xfrm>
            <a:off x="469303"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3" name="圆角矩形 22"/>
          <p:cNvSpPr/>
          <p:nvPr/>
        </p:nvSpPr>
        <p:spPr>
          <a:xfrm>
            <a:off x="2383698"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4" name="圆角矩形 23"/>
          <p:cNvSpPr/>
          <p:nvPr/>
        </p:nvSpPr>
        <p:spPr>
          <a:xfrm>
            <a:off x="4298093"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5" name="圆角矩形 24"/>
          <p:cNvSpPr/>
          <p:nvPr/>
        </p:nvSpPr>
        <p:spPr>
          <a:xfrm>
            <a:off x="6212488"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6" name="圆角矩形 25"/>
          <p:cNvSpPr/>
          <p:nvPr/>
        </p:nvSpPr>
        <p:spPr>
          <a:xfrm>
            <a:off x="8126883"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7" name="圆角矩形 26"/>
          <p:cNvSpPr/>
          <p:nvPr/>
        </p:nvSpPr>
        <p:spPr>
          <a:xfrm>
            <a:off x="10041280" y="3394723"/>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8" name="圆角矩形 27"/>
          <p:cNvSpPr/>
          <p:nvPr/>
        </p:nvSpPr>
        <p:spPr>
          <a:xfrm>
            <a:off x="469303"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9" name="圆角矩形 28"/>
          <p:cNvSpPr/>
          <p:nvPr/>
        </p:nvSpPr>
        <p:spPr>
          <a:xfrm>
            <a:off x="2383698"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0" name="圆角矩形 29"/>
          <p:cNvSpPr/>
          <p:nvPr/>
        </p:nvSpPr>
        <p:spPr>
          <a:xfrm>
            <a:off x="4298093"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1" name="圆角矩形 30"/>
          <p:cNvSpPr/>
          <p:nvPr/>
        </p:nvSpPr>
        <p:spPr>
          <a:xfrm>
            <a:off x="6212488"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2" name="圆角矩形 31"/>
          <p:cNvSpPr/>
          <p:nvPr/>
        </p:nvSpPr>
        <p:spPr>
          <a:xfrm>
            <a:off x="8126883"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3" name="圆角矩形 32"/>
          <p:cNvSpPr/>
          <p:nvPr/>
        </p:nvSpPr>
        <p:spPr>
          <a:xfrm>
            <a:off x="10041280" y="4345295"/>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4" name="圆角矩形 33"/>
          <p:cNvSpPr/>
          <p:nvPr/>
        </p:nvSpPr>
        <p:spPr>
          <a:xfrm>
            <a:off x="469303"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5" name="圆角矩形 34"/>
          <p:cNvSpPr/>
          <p:nvPr/>
        </p:nvSpPr>
        <p:spPr>
          <a:xfrm>
            <a:off x="2383698"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6" name="圆角矩形 35"/>
          <p:cNvSpPr/>
          <p:nvPr/>
        </p:nvSpPr>
        <p:spPr>
          <a:xfrm>
            <a:off x="4298093"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7" name="圆角矩形 36"/>
          <p:cNvSpPr/>
          <p:nvPr/>
        </p:nvSpPr>
        <p:spPr>
          <a:xfrm>
            <a:off x="6212488"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8" name="圆角矩形 37"/>
          <p:cNvSpPr/>
          <p:nvPr/>
        </p:nvSpPr>
        <p:spPr>
          <a:xfrm>
            <a:off x="8126883"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9" name="圆角矩形 38"/>
          <p:cNvSpPr/>
          <p:nvPr/>
        </p:nvSpPr>
        <p:spPr>
          <a:xfrm>
            <a:off x="10041280" y="5295867"/>
            <a:ext cx="1661715" cy="707180"/>
          </a:xfrm>
          <a:prstGeom prst="roundRect">
            <a:avLst>
              <a:gd name="adj" fmla="val 20186"/>
            </a:avLst>
          </a:prstGeom>
          <a:solidFill>
            <a:schemeClr val="bg1">
              <a:alpha val="90000"/>
            </a:schemeClr>
          </a:solidFill>
          <a:ln w="12700">
            <a:gradFill>
              <a:gsLst>
                <a:gs pos="0">
                  <a:schemeClr val="accent1">
                    <a:lumMod val="8000"/>
                    <a:lumOff val="92000"/>
                  </a:schemeClr>
                </a:gs>
                <a:gs pos="74000">
                  <a:schemeClr val="accent1">
                    <a:lumMod val="45000"/>
                    <a:lumOff val="55000"/>
                    <a:alpha val="0"/>
                  </a:schemeClr>
                </a:gs>
                <a:gs pos="38000">
                  <a:srgbClr val="336FFF">
                    <a:alpha val="3678"/>
                  </a:srgbClr>
                </a:gs>
                <a:gs pos="100000">
                  <a:schemeClr val="bg1"/>
                </a:gs>
              </a:gsLst>
              <a:lin ang="8700000" scaled="0"/>
            </a:gra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40" name="图片 39"/>
          <p:cNvPicPr>
            <a:picLocks noChangeAspect="1"/>
          </p:cNvPicPr>
          <p:nvPr/>
        </p:nvPicPr>
        <p:blipFill>
          <a:blip r:embed="rId2"/>
          <a:stretch>
            <a:fillRect/>
          </a:stretch>
        </p:blipFill>
        <p:spPr>
          <a:xfrm>
            <a:off x="794822" y="1697770"/>
            <a:ext cx="982610" cy="301593"/>
          </a:xfrm>
          <a:prstGeom prst="rect">
            <a:avLst/>
          </a:prstGeom>
        </p:spPr>
      </p:pic>
      <p:pic>
        <p:nvPicPr>
          <p:cNvPr id="41" name="图片 40"/>
          <p:cNvPicPr>
            <a:picLocks noChangeAspect="1"/>
          </p:cNvPicPr>
          <p:nvPr/>
        </p:nvPicPr>
        <p:blipFill>
          <a:blip r:embed="rId3"/>
          <a:stretch>
            <a:fillRect/>
          </a:stretch>
        </p:blipFill>
        <p:spPr>
          <a:xfrm>
            <a:off x="2619215" y="1685819"/>
            <a:ext cx="1224206" cy="325495"/>
          </a:xfrm>
          <a:prstGeom prst="rect">
            <a:avLst/>
          </a:prstGeom>
        </p:spPr>
      </p:pic>
      <p:pic>
        <p:nvPicPr>
          <p:cNvPr id="42" name="图片 41"/>
          <p:cNvPicPr>
            <a:picLocks noChangeAspect="1"/>
          </p:cNvPicPr>
          <p:nvPr/>
        </p:nvPicPr>
        <p:blipFill>
          <a:blip r:embed="rId4"/>
          <a:stretch>
            <a:fillRect/>
          </a:stretch>
        </p:blipFill>
        <p:spPr>
          <a:xfrm>
            <a:off x="4626446" y="1682068"/>
            <a:ext cx="1030436" cy="332997"/>
          </a:xfrm>
          <a:prstGeom prst="rect">
            <a:avLst/>
          </a:prstGeom>
        </p:spPr>
      </p:pic>
      <p:pic>
        <p:nvPicPr>
          <p:cNvPr id="43" name="图片 42"/>
          <p:cNvPicPr>
            <a:picLocks noChangeAspect="1"/>
          </p:cNvPicPr>
          <p:nvPr/>
        </p:nvPicPr>
        <p:blipFill>
          <a:blip r:embed="rId5"/>
          <a:stretch>
            <a:fillRect/>
          </a:stretch>
        </p:blipFill>
        <p:spPr>
          <a:xfrm>
            <a:off x="6540848" y="1657184"/>
            <a:ext cx="1014575" cy="382764"/>
          </a:xfrm>
          <a:prstGeom prst="rect">
            <a:avLst/>
          </a:prstGeom>
        </p:spPr>
      </p:pic>
      <p:pic>
        <p:nvPicPr>
          <p:cNvPr id="44" name="图片 43"/>
          <p:cNvPicPr>
            <a:picLocks noChangeAspect="1"/>
          </p:cNvPicPr>
          <p:nvPr/>
        </p:nvPicPr>
        <p:blipFill>
          <a:blip r:embed="rId6"/>
          <a:stretch>
            <a:fillRect/>
          </a:stretch>
        </p:blipFill>
        <p:spPr>
          <a:xfrm>
            <a:off x="8464147" y="1713244"/>
            <a:ext cx="974321" cy="270645"/>
          </a:xfrm>
          <a:prstGeom prst="rect">
            <a:avLst/>
          </a:prstGeom>
        </p:spPr>
      </p:pic>
      <p:pic>
        <p:nvPicPr>
          <p:cNvPr id="45" name="图片 44"/>
          <p:cNvPicPr>
            <a:picLocks noChangeAspect="1"/>
          </p:cNvPicPr>
          <p:nvPr/>
        </p:nvPicPr>
        <p:blipFill>
          <a:blip r:embed="rId7"/>
          <a:stretch>
            <a:fillRect/>
          </a:stretch>
        </p:blipFill>
        <p:spPr>
          <a:xfrm>
            <a:off x="10354644" y="1686110"/>
            <a:ext cx="1018670" cy="324913"/>
          </a:xfrm>
          <a:prstGeom prst="rect">
            <a:avLst/>
          </a:prstGeom>
        </p:spPr>
      </p:pic>
      <p:pic>
        <p:nvPicPr>
          <p:cNvPr id="46" name="图片 45"/>
          <p:cNvPicPr>
            <a:picLocks noChangeAspect="1"/>
          </p:cNvPicPr>
          <p:nvPr/>
        </p:nvPicPr>
        <p:blipFill>
          <a:blip r:embed="rId2"/>
          <a:stretch>
            <a:fillRect/>
          </a:stretch>
        </p:blipFill>
        <p:spPr>
          <a:xfrm>
            <a:off x="794822" y="2650916"/>
            <a:ext cx="982610" cy="301593"/>
          </a:xfrm>
          <a:prstGeom prst="rect">
            <a:avLst/>
          </a:prstGeom>
        </p:spPr>
      </p:pic>
      <p:pic>
        <p:nvPicPr>
          <p:cNvPr id="47" name="图片 46"/>
          <p:cNvPicPr>
            <a:picLocks noChangeAspect="1"/>
          </p:cNvPicPr>
          <p:nvPr/>
        </p:nvPicPr>
        <p:blipFill>
          <a:blip r:embed="rId3"/>
          <a:stretch>
            <a:fillRect/>
          </a:stretch>
        </p:blipFill>
        <p:spPr>
          <a:xfrm>
            <a:off x="2619215" y="2638965"/>
            <a:ext cx="1224206" cy="325495"/>
          </a:xfrm>
          <a:prstGeom prst="rect">
            <a:avLst/>
          </a:prstGeom>
        </p:spPr>
      </p:pic>
      <p:pic>
        <p:nvPicPr>
          <p:cNvPr id="48" name="图片 47"/>
          <p:cNvPicPr>
            <a:picLocks noChangeAspect="1"/>
          </p:cNvPicPr>
          <p:nvPr/>
        </p:nvPicPr>
        <p:blipFill>
          <a:blip r:embed="rId4"/>
          <a:stretch>
            <a:fillRect/>
          </a:stretch>
        </p:blipFill>
        <p:spPr>
          <a:xfrm>
            <a:off x="4626446" y="2635214"/>
            <a:ext cx="1030436" cy="332997"/>
          </a:xfrm>
          <a:prstGeom prst="rect">
            <a:avLst/>
          </a:prstGeom>
        </p:spPr>
      </p:pic>
      <p:pic>
        <p:nvPicPr>
          <p:cNvPr id="49" name="图片 48"/>
          <p:cNvPicPr>
            <a:picLocks noChangeAspect="1"/>
          </p:cNvPicPr>
          <p:nvPr/>
        </p:nvPicPr>
        <p:blipFill>
          <a:blip r:embed="rId5"/>
          <a:stretch>
            <a:fillRect/>
          </a:stretch>
        </p:blipFill>
        <p:spPr>
          <a:xfrm>
            <a:off x="6540848" y="2610330"/>
            <a:ext cx="1014575" cy="382764"/>
          </a:xfrm>
          <a:prstGeom prst="rect">
            <a:avLst/>
          </a:prstGeom>
        </p:spPr>
      </p:pic>
      <p:pic>
        <p:nvPicPr>
          <p:cNvPr id="50" name="图片 49"/>
          <p:cNvPicPr>
            <a:picLocks noChangeAspect="1"/>
          </p:cNvPicPr>
          <p:nvPr/>
        </p:nvPicPr>
        <p:blipFill>
          <a:blip r:embed="rId6"/>
          <a:stretch>
            <a:fillRect/>
          </a:stretch>
        </p:blipFill>
        <p:spPr>
          <a:xfrm>
            <a:off x="8464147" y="2666390"/>
            <a:ext cx="974321" cy="270645"/>
          </a:xfrm>
          <a:prstGeom prst="rect">
            <a:avLst/>
          </a:prstGeom>
        </p:spPr>
      </p:pic>
      <p:pic>
        <p:nvPicPr>
          <p:cNvPr id="51" name="图片 50"/>
          <p:cNvPicPr>
            <a:picLocks noChangeAspect="1"/>
          </p:cNvPicPr>
          <p:nvPr/>
        </p:nvPicPr>
        <p:blipFill>
          <a:blip r:embed="rId7"/>
          <a:stretch>
            <a:fillRect/>
          </a:stretch>
        </p:blipFill>
        <p:spPr>
          <a:xfrm>
            <a:off x="10354644" y="2639256"/>
            <a:ext cx="1018670" cy="324913"/>
          </a:xfrm>
          <a:prstGeom prst="rect">
            <a:avLst/>
          </a:prstGeom>
        </p:spPr>
      </p:pic>
      <p:pic>
        <p:nvPicPr>
          <p:cNvPr id="52" name="图片 51"/>
          <p:cNvPicPr>
            <a:picLocks noChangeAspect="1"/>
          </p:cNvPicPr>
          <p:nvPr/>
        </p:nvPicPr>
        <p:blipFill>
          <a:blip r:embed="rId2"/>
          <a:stretch>
            <a:fillRect/>
          </a:stretch>
        </p:blipFill>
        <p:spPr>
          <a:xfrm>
            <a:off x="794822" y="3604061"/>
            <a:ext cx="982610" cy="301593"/>
          </a:xfrm>
          <a:prstGeom prst="rect">
            <a:avLst/>
          </a:prstGeom>
        </p:spPr>
      </p:pic>
      <p:pic>
        <p:nvPicPr>
          <p:cNvPr id="53" name="图片 52"/>
          <p:cNvPicPr>
            <a:picLocks noChangeAspect="1"/>
          </p:cNvPicPr>
          <p:nvPr/>
        </p:nvPicPr>
        <p:blipFill>
          <a:blip r:embed="rId3"/>
          <a:stretch>
            <a:fillRect/>
          </a:stretch>
        </p:blipFill>
        <p:spPr>
          <a:xfrm>
            <a:off x="2619215" y="3592110"/>
            <a:ext cx="1224206" cy="325495"/>
          </a:xfrm>
          <a:prstGeom prst="rect">
            <a:avLst/>
          </a:prstGeom>
        </p:spPr>
      </p:pic>
      <p:pic>
        <p:nvPicPr>
          <p:cNvPr id="54" name="图片 53"/>
          <p:cNvPicPr>
            <a:picLocks noChangeAspect="1"/>
          </p:cNvPicPr>
          <p:nvPr/>
        </p:nvPicPr>
        <p:blipFill>
          <a:blip r:embed="rId4"/>
          <a:stretch>
            <a:fillRect/>
          </a:stretch>
        </p:blipFill>
        <p:spPr>
          <a:xfrm>
            <a:off x="4626446" y="3588359"/>
            <a:ext cx="1030436" cy="332997"/>
          </a:xfrm>
          <a:prstGeom prst="rect">
            <a:avLst/>
          </a:prstGeom>
        </p:spPr>
      </p:pic>
      <p:pic>
        <p:nvPicPr>
          <p:cNvPr id="55" name="图片 54"/>
          <p:cNvPicPr>
            <a:picLocks noChangeAspect="1"/>
          </p:cNvPicPr>
          <p:nvPr/>
        </p:nvPicPr>
        <p:blipFill>
          <a:blip r:embed="rId5"/>
          <a:stretch>
            <a:fillRect/>
          </a:stretch>
        </p:blipFill>
        <p:spPr>
          <a:xfrm>
            <a:off x="6540848" y="3563475"/>
            <a:ext cx="1014575" cy="382764"/>
          </a:xfrm>
          <a:prstGeom prst="rect">
            <a:avLst/>
          </a:prstGeom>
        </p:spPr>
      </p:pic>
      <p:pic>
        <p:nvPicPr>
          <p:cNvPr id="56" name="图片 55"/>
          <p:cNvPicPr>
            <a:picLocks noChangeAspect="1"/>
          </p:cNvPicPr>
          <p:nvPr/>
        </p:nvPicPr>
        <p:blipFill>
          <a:blip r:embed="rId6"/>
          <a:stretch>
            <a:fillRect/>
          </a:stretch>
        </p:blipFill>
        <p:spPr>
          <a:xfrm>
            <a:off x="8464147" y="3619535"/>
            <a:ext cx="974321" cy="270645"/>
          </a:xfrm>
          <a:prstGeom prst="rect">
            <a:avLst/>
          </a:prstGeom>
        </p:spPr>
      </p:pic>
      <p:pic>
        <p:nvPicPr>
          <p:cNvPr id="57" name="图片 56"/>
          <p:cNvPicPr>
            <a:picLocks noChangeAspect="1"/>
          </p:cNvPicPr>
          <p:nvPr/>
        </p:nvPicPr>
        <p:blipFill>
          <a:blip r:embed="rId7"/>
          <a:stretch>
            <a:fillRect/>
          </a:stretch>
        </p:blipFill>
        <p:spPr>
          <a:xfrm>
            <a:off x="10354644" y="3592401"/>
            <a:ext cx="1018670" cy="324913"/>
          </a:xfrm>
          <a:prstGeom prst="rect">
            <a:avLst/>
          </a:prstGeom>
        </p:spPr>
      </p:pic>
      <p:pic>
        <p:nvPicPr>
          <p:cNvPr id="58" name="图片 57"/>
          <p:cNvPicPr>
            <a:picLocks noChangeAspect="1"/>
          </p:cNvPicPr>
          <p:nvPr/>
        </p:nvPicPr>
        <p:blipFill>
          <a:blip r:embed="rId2"/>
          <a:stretch>
            <a:fillRect/>
          </a:stretch>
        </p:blipFill>
        <p:spPr>
          <a:xfrm>
            <a:off x="794822" y="4549457"/>
            <a:ext cx="982610" cy="301593"/>
          </a:xfrm>
          <a:prstGeom prst="rect">
            <a:avLst/>
          </a:prstGeom>
        </p:spPr>
      </p:pic>
      <p:pic>
        <p:nvPicPr>
          <p:cNvPr id="59" name="图片 58"/>
          <p:cNvPicPr>
            <a:picLocks noChangeAspect="1"/>
          </p:cNvPicPr>
          <p:nvPr/>
        </p:nvPicPr>
        <p:blipFill>
          <a:blip r:embed="rId3"/>
          <a:stretch>
            <a:fillRect/>
          </a:stretch>
        </p:blipFill>
        <p:spPr>
          <a:xfrm>
            <a:off x="2619215" y="4537506"/>
            <a:ext cx="1224206" cy="325495"/>
          </a:xfrm>
          <a:prstGeom prst="rect">
            <a:avLst/>
          </a:prstGeom>
        </p:spPr>
      </p:pic>
      <p:pic>
        <p:nvPicPr>
          <p:cNvPr id="60" name="图片 59"/>
          <p:cNvPicPr>
            <a:picLocks noChangeAspect="1"/>
          </p:cNvPicPr>
          <p:nvPr/>
        </p:nvPicPr>
        <p:blipFill>
          <a:blip r:embed="rId4"/>
          <a:stretch>
            <a:fillRect/>
          </a:stretch>
        </p:blipFill>
        <p:spPr>
          <a:xfrm>
            <a:off x="4626446" y="4533755"/>
            <a:ext cx="1030436" cy="332997"/>
          </a:xfrm>
          <a:prstGeom prst="rect">
            <a:avLst/>
          </a:prstGeom>
        </p:spPr>
      </p:pic>
      <p:pic>
        <p:nvPicPr>
          <p:cNvPr id="61" name="图片 60"/>
          <p:cNvPicPr>
            <a:picLocks noChangeAspect="1"/>
          </p:cNvPicPr>
          <p:nvPr/>
        </p:nvPicPr>
        <p:blipFill>
          <a:blip r:embed="rId5"/>
          <a:stretch>
            <a:fillRect/>
          </a:stretch>
        </p:blipFill>
        <p:spPr>
          <a:xfrm>
            <a:off x="6540848" y="4508871"/>
            <a:ext cx="1014575" cy="382764"/>
          </a:xfrm>
          <a:prstGeom prst="rect">
            <a:avLst/>
          </a:prstGeom>
        </p:spPr>
      </p:pic>
      <p:pic>
        <p:nvPicPr>
          <p:cNvPr id="62" name="图片 61"/>
          <p:cNvPicPr>
            <a:picLocks noChangeAspect="1"/>
          </p:cNvPicPr>
          <p:nvPr/>
        </p:nvPicPr>
        <p:blipFill>
          <a:blip r:embed="rId6"/>
          <a:stretch>
            <a:fillRect/>
          </a:stretch>
        </p:blipFill>
        <p:spPr>
          <a:xfrm>
            <a:off x="8464147" y="4564931"/>
            <a:ext cx="974321" cy="270645"/>
          </a:xfrm>
          <a:prstGeom prst="rect">
            <a:avLst/>
          </a:prstGeom>
        </p:spPr>
      </p:pic>
      <p:pic>
        <p:nvPicPr>
          <p:cNvPr id="63" name="图片 62"/>
          <p:cNvPicPr>
            <a:picLocks noChangeAspect="1"/>
          </p:cNvPicPr>
          <p:nvPr/>
        </p:nvPicPr>
        <p:blipFill>
          <a:blip r:embed="rId7"/>
          <a:stretch>
            <a:fillRect/>
          </a:stretch>
        </p:blipFill>
        <p:spPr>
          <a:xfrm>
            <a:off x="10354644" y="4537797"/>
            <a:ext cx="1018670" cy="324913"/>
          </a:xfrm>
          <a:prstGeom prst="rect">
            <a:avLst/>
          </a:prstGeom>
        </p:spPr>
      </p:pic>
      <p:pic>
        <p:nvPicPr>
          <p:cNvPr id="64" name="图片 63"/>
          <p:cNvPicPr>
            <a:picLocks noChangeAspect="1"/>
          </p:cNvPicPr>
          <p:nvPr/>
        </p:nvPicPr>
        <p:blipFill>
          <a:blip r:embed="rId2"/>
          <a:stretch>
            <a:fillRect/>
          </a:stretch>
        </p:blipFill>
        <p:spPr>
          <a:xfrm>
            <a:off x="794822" y="5487105"/>
            <a:ext cx="982610" cy="301593"/>
          </a:xfrm>
          <a:prstGeom prst="rect">
            <a:avLst/>
          </a:prstGeom>
        </p:spPr>
      </p:pic>
      <p:pic>
        <p:nvPicPr>
          <p:cNvPr id="65" name="图片 64"/>
          <p:cNvPicPr>
            <a:picLocks noChangeAspect="1"/>
          </p:cNvPicPr>
          <p:nvPr/>
        </p:nvPicPr>
        <p:blipFill>
          <a:blip r:embed="rId3"/>
          <a:stretch>
            <a:fillRect/>
          </a:stretch>
        </p:blipFill>
        <p:spPr>
          <a:xfrm>
            <a:off x="2619215" y="5475154"/>
            <a:ext cx="1224206" cy="325495"/>
          </a:xfrm>
          <a:prstGeom prst="rect">
            <a:avLst/>
          </a:prstGeom>
        </p:spPr>
      </p:pic>
      <p:pic>
        <p:nvPicPr>
          <p:cNvPr id="66" name="图片 65"/>
          <p:cNvPicPr>
            <a:picLocks noChangeAspect="1"/>
          </p:cNvPicPr>
          <p:nvPr/>
        </p:nvPicPr>
        <p:blipFill>
          <a:blip r:embed="rId4"/>
          <a:stretch>
            <a:fillRect/>
          </a:stretch>
        </p:blipFill>
        <p:spPr>
          <a:xfrm>
            <a:off x="4626446" y="5471403"/>
            <a:ext cx="1030436" cy="332997"/>
          </a:xfrm>
          <a:prstGeom prst="rect">
            <a:avLst/>
          </a:prstGeom>
        </p:spPr>
      </p:pic>
      <p:pic>
        <p:nvPicPr>
          <p:cNvPr id="67" name="图片 66"/>
          <p:cNvPicPr>
            <a:picLocks noChangeAspect="1"/>
          </p:cNvPicPr>
          <p:nvPr/>
        </p:nvPicPr>
        <p:blipFill>
          <a:blip r:embed="rId5"/>
          <a:stretch>
            <a:fillRect/>
          </a:stretch>
        </p:blipFill>
        <p:spPr>
          <a:xfrm>
            <a:off x="6540848" y="5446519"/>
            <a:ext cx="1014575" cy="382764"/>
          </a:xfrm>
          <a:prstGeom prst="rect">
            <a:avLst/>
          </a:prstGeom>
        </p:spPr>
      </p:pic>
      <p:pic>
        <p:nvPicPr>
          <p:cNvPr id="68" name="图片 67"/>
          <p:cNvPicPr>
            <a:picLocks noChangeAspect="1"/>
          </p:cNvPicPr>
          <p:nvPr/>
        </p:nvPicPr>
        <p:blipFill>
          <a:blip r:embed="rId6"/>
          <a:stretch>
            <a:fillRect/>
          </a:stretch>
        </p:blipFill>
        <p:spPr>
          <a:xfrm>
            <a:off x="8464147" y="5502579"/>
            <a:ext cx="974321" cy="270645"/>
          </a:xfrm>
          <a:prstGeom prst="rect">
            <a:avLst/>
          </a:prstGeom>
        </p:spPr>
      </p:pic>
      <p:pic>
        <p:nvPicPr>
          <p:cNvPr id="69" name="图片 68"/>
          <p:cNvPicPr>
            <a:picLocks noChangeAspect="1"/>
          </p:cNvPicPr>
          <p:nvPr/>
        </p:nvPicPr>
        <p:blipFill>
          <a:blip r:embed="rId7"/>
          <a:stretch>
            <a:fillRect/>
          </a:stretch>
        </p:blipFill>
        <p:spPr>
          <a:xfrm>
            <a:off x="10354644" y="5475445"/>
            <a:ext cx="1018670" cy="32491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圆角矩形 20">
            <a:extLst>
              <a:ext uri="{FF2B5EF4-FFF2-40B4-BE49-F238E27FC236}">
                <a16:creationId xmlns:a16="http://schemas.microsoft.com/office/drawing/2014/main" id="{743406F6-8244-C740-B402-80D434DF6952}"/>
              </a:ext>
            </a:extLst>
          </p:cNvPr>
          <p:cNvSpPr/>
          <p:nvPr/>
        </p:nvSpPr>
        <p:spPr>
          <a:xfrm>
            <a:off x="506799" y="1083526"/>
            <a:ext cx="11217115" cy="2567576"/>
          </a:xfrm>
          <a:prstGeom prst="roundRect">
            <a:avLst>
              <a:gd name="adj" fmla="val 3241"/>
            </a:avLst>
          </a:prstGeom>
          <a:solidFill>
            <a:schemeClr val="bg1">
              <a:alpha val="70185"/>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圆角矩形 17">
            <a:extLst>
              <a:ext uri="{FF2B5EF4-FFF2-40B4-BE49-F238E27FC236}">
                <a16:creationId xmlns:a16="http://schemas.microsoft.com/office/drawing/2014/main" id="{FE19D306-DA00-E2A7-724C-D2B730503914}"/>
              </a:ext>
            </a:extLst>
          </p:cNvPr>
          <p:cNvSpPr/>
          <p:nvPr/>
        </p:nvSpPr>
        <p:spPr>
          <a:xfrm>
            <a:off x="506799" y="4499044"/>
            <a:ext cx="5343971" cy="2033196"/>
          </a:xfrm>
          <a:prstGeom prst="roundRect">
            <a:avLst>
              <a:gd name="adj" fmla="val 4755"/>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圆角矩形 6">
            <a:extLst>
              <a:ext uri="{FF2B5EF4-FFF2-40B4-BE49-F238E27FC236}">
                <a16:creationId xmlns:a16="http://schemas.microsoft.com/office/drawing/2014/main" id="{6933FC0A-7966-8F4F-83D6-2D99015230B8}"/>
              </a:ext>
            </a:extLst>
          </p:cNvPr>
          <p:cNvSpPr>
            <a:spLocks/>
          </p:cNvSpPr>
          <p:nvPr/>
        </p:nvSpPr>
        <p:spPr>
          <a:xfrm>
            <a:off x="6123007" y="4497625"/>
            <a:ext cx="5600907" cy="2034615"/>
          </a:xfrm>
          <a:prstGeom prst="roundRect">
            <a:avLst>
              <a:gd name="adj" fmla="val 4271"/>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p:cNvSpPr>
            <a:spLocks noGrp="1"/>
          </p:cNvSpPr>
          <p:nvPr>
            <p:ph type="title"/>
          </p:nvPr>
        </p:nvSpPr>
        <p:spPr>
          <a:prstGeom prst="rect">
            <a:avLst/>
          </a:prstGeom>
        </p:spPr>
        <p:txBody>
          <a:bodyPr/>
          <a:lstStyle/>
          <a:p>
            <a:r>
              <a:rPr lang="zh-CN" altLang="en-US" dirty="0"/>
              <a:t>客户评价</a:t>
            </a:r>
          </a:p>
        </p:txBody>
      </p:sp>
      <p:sp>
        <p:nvSpPr>
          <p:cNvPr id="19" name="内容占位符 3">
            <a:extLst>
              <a:ext uri="{FF2B5EF4-FFF2-40B4-BE49-F238E27FC236}">
                <a16:creationId xmlns:a16="http://schemas.microsoft.com/office/drawing/2014/main" id="{C6038B84-4E40-13DB-0ADD-A95C9DBE9BE4}"/>
              </a:ext>
            </a:extLst>
          </p:cNvPr>
          <p:cNvSpPr/>
          <p:nvPr/>
        </p:nvSpPr>
        <p:spPr>
          <a:xfrm>
            <a:off x="725282" y="4670783"/>
            <a:ext cx="4951496" cy="13000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文案部分客户评价文案部分客户评价文案部分客户，评价文案部分客户评价文案部分客户评价文案部分客户评价文案部分客户评，价文案部分客户评价文案</a:t>
            </a:r>
            <a:endParaRPr lang="en-US" altLang="zh-CN" sz="1400" dirty="0">
              <a:solidFill>
                <a:srgbClr val="51565D"/>
              </a:solidFill>
              <a:latin typeface="FZLanTingHeiPro_GB18030 Light" panose="02000500000000000000" pitchFamily="2" charset="-122"/>
              <a:ea typeface="FZLanTingHeiPro_GB18030 Light" panose="02000500000000000000" pitchFamily="2" charset="-122"/>
            </a:endParaRPr>
          </a:p>
        </p:txBody>
      </p:sp>
      <p:sp>
        <p:nvSpPr>
          <p:cNvPr id="24" name="内容占位符 3">
            <a:extLst>
              <a:ext uri="{FF2B5EF4-FFF2-40B4-BE49-F238E27FC236}">
                <a16:creationId xmlns:a16="http://schemas.microsoft.com/office/drawing/2014/main" id="{F35901A2-04CA-924B-A58F-DAB520B0EA63}"/>
              </a:ext>
            </a:extLst>
          </p:cNvPr>
          <p:cNvSpPr/>
          <p:nvPr/>
        </p:nvSpPr>
        <p:spPr>
          <a:xfrm>
            <a:off x="725282" y="2082800"/>
            <a:ext cx="10624808" cy="124855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重要客户位置</a:t>
            </a:r>
            <a:r>
              <a:rPr lang="en-US" altLang="zh-CN"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a:t>
            </a:r>
            <a:r>
              <a:rPr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客户评价文案部分客户评价文案部分客户评价文案部分客户，评价文案部分客户评价文案部分客户评价文案部分客户评价文案部分客户评，价文案部分客户评价文案部分客户，评价文案部分客户评价文案部分客户评价文案部，分客户评价文案部分客户评价文案部分客户评价文案部分客户评价文案部分。</a:t>
            </a:r>
            <a:endParaRPr lang="en-US" altLang="zh-CN" sz="1400" u="none"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endParaRPr>
          </a:p>
        </p:txBody>
      </p:sp>
      <p:sp>
        <p:nvSpPr>
          <p:cNvPr id="25" name="内容占位符 3">
            <a:extLst>
              <a:ext uri="{FF2B5EF4-FFF2-40B4-BE49-F238E27FC236}">
                <a16:creationId xmlns:a16="http://schemas.microsoft.com/office/drawing/2014/main" id="{B8187D70-26D7-B84F-B442-5C06DB7386E0}"/>
              </a:ext>
            </a:extLst>
          </p:cNvPr>
          <p:cNvSpPr txBox="1">
            <a:spLocks/>
          </p:cNvSpPr>
          <p:nvPr/>
        </p:nvSpPr>
        <p:spPr>
          <a:xfrm>
            <a:off x="10239409" y="3045800"/>
            <a:ext cx="1110681" cy="46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rgbClr val="51565D"/>
                </a:solidFill>
                <a:latin typeface="FZLanTingHeiPro_GB18030 Medium" panose="02000500000000000000" pitchFamily="2" charset="-122"/>
                <a:ea typeface="FZLanTingHeiPro_GB18030 Medium" panose="02000500000000000000" pitchFamily="2" charset="-122"/>
              </a:rPr>
              <a:t>职位 </a:t>
            </a: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名字</a:t>
            </a:r>
            <a:endParaRPr lang="zh-CN" altLang="en"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2" name="内容占位符 3">
            <a:extLst>
              <a:ext uri="{FF2B5EF4-FFF2-40B4-BE49-F238E27FC236}">
                <a16:creationId xmlns:a16="http://schemas.microsoft.com/office/drawing/2014/main" id="{BD996CF4-BA40-D651-5AE1-D1C9CA807D9F}"/>
              </a:ext>
            </a:extLst>
          </p:cNvPr>
          <p:cNvSpPr txBox="1">
            <a:spLocks/>
          </p:cNvSpPr>
          <p:nvPr/>
        </p:nvSpPr>
        <p:spPr>
          <a:xfrm>
            <a:off x="4566097" y="5970812"/>
            <a:ext cx="1110681" cy="46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rgbClr val="51565D"/>
                </a:solidFill>
                <a:latin typeface="FZLanTingHeiPro_GB18030 Medium" panose="02000500000000000000" pitchFamily="2" charset="-122"/>
                <a:ea typeface="FZLanTingHeiPro_GB18030 Medium" panose="02000500000000000000" pitchFamily="2" charset="-122"/>
              </a:rPr>
              <a:t>职位 </a:t>
            </a: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名字</a:t>
            </a:r>
            <a:endParaRPr lang="zh-CN" altLang="en"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6" name="内容占位符 3">
            <a:extLst>
              <a:ext uri="{FF2B5EF4-FFF2-40B4-BE49-F238E27FC236}">
                <a16:creationId xmlns:a16="http://schemas.microsoft.com/office/drawing/2014/main" id="{2FF1A884-7A8A-9EF1-1BEA-89F9BF98A066}"/>
              </a:ext>
            </a:extLst>
          </p:cNvPr>
          <p:cNvSpPr/>
          <p:nvPr/>
        </p:nvSpPr>
        <p:spPr>
          <a:xfrm>
            <a:off x="6364082" y="4670783"/>
            <a:ext cx="4951496" cy="13000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文案部分客户评价文案部分客户评价文案部分客户，评价文案部分客户评价文案部分客户评价文案部分客户评价文案部分客户评，价文案部分客户评价文案</a:t>
            </a:r>
            <a:endParaRPr lang="en-US" altLang="zh-CN" sz="1400" dirty="0">
              <a:solidFill>
                <a:srgbClr val="51565D"/>
              </a:solidFill>
              <a:latin typeface="FZLanTingHeiPro_GB18030 Light" panose="02000500000000000000" pitchFamily="2" charset="-122"/>
              <a:ea typeface="FZLanTingHeiPro_GB18030 Light" panose="02000500000000000000" pitchFamily="2" charset="-122"/>
            </a:endParaRPr>
          </a:p>
        </p:txBody>
      </p:sp>
      <p:sp>
        <p:nvSpPr>
          <p:cNvPr id="27" name="内容占位符 3">
            <a:extLst>
              <a:ext uri="{FF2B5EF4-FFF2-40B4-BE49-F238E27FC236}">
                <a16:creationId xmlns:a16="http://schemas.microsoft.com/office/drawing/2014/main" id="{D3A23031-2D98-AE0E-5A57-686F03203EB0}"/>
              </a:ext>
            </a:extLst>
          </p:cNvPr>
          <p:cNvSpPr txBox="1">
            <a:spLocks/>
          </p:cNvSpPr>
          <p:nvPr/>
        </p:nvSpPr>
        <p:spPr>
          <a:xfrm>
            <a:off x="10239409" y="5986163"/>
            <a:ext cx="1110681" cy="46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25000"/>
              </a:lnSpc>
              <a:buNone/>
            </a:pPr>
            <a:r>
              <a:rPr lang="zh-CN" altLang="en-US" sz="1600" dirty="0">
                <a:solidFill>
                  <a:srgbClr val="51565D"/>
                </a:solidFill>
                <a:latin typeface="FZLanTingHeiPro_GB18030 Medium" panose="02000500000000000000" pitchFamily="2" charset="-122"/>
                <a:ea typeface="FZLanTingHeiPro_GB18030 Medium" panose="02000500000000000000" pitchFamily="2" charset="-122"/>
              </a:rPr>
              <a:t>职位 </a:t>
            </a: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名字</a:t>
            </a:r>
            <a:endParaRPr lang="zh-CN" altLang="en" sz="16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28" name="图片 27">
            <a:extLst>
              <a:ext uri="{FF2B5EF4-FFF2-40B4-BE49-F238E27FC236}">
                <a16:creationId xmlns:a16="http://schemas.microsoft.com/office/drawing/2014/main" id="{15FA1A7D-A9BC-CF7D-56B3-03B64D71B0D0}"/>
              </a:ext>
            </a:extLst>
          </p:cNvPr>
          <p:cNvPicPr>
            <a:picLocks noChangeAspect="1"/>
          </p:cNvPicPr>
          <p:nvPr/>
        </p:nvPicPr>
        <p:blipFill>
          <a:blip r:embed="rId3"/>
          <a:stretch>
            <a:fillRect/>
          </a:stretch>
        </p:blipFill>
        <p:spPr>
          <a:xfrm>
            <a:off x="811754" y="1370449"/>
            <a:ext cx="1601245" cy="491471"/>
          </a:xfrm>
          <a:prstGeom prst="rect">
            <a:avLst/>
          </a:prstGeom>
        </p:spPr>
      </p:pic>
      <p:pic>
        <p:nvPicPr>
          <p:cNvPr id="29" name="图片 28">
            <a:extLst>
              <a:ext uri="{FF2B5EF4-FFF2-40B4-BE49-F238E27FC236}">
                <a16:creationId xmlns:a16="http://schemas.microsoft.com/office/drawing/2014/main" id="{3E6DBFE9-6999-EC73-D2C4-BA7C686E4C27}"/>
              </a:ext>
            </a:extLst>
          </p:cNvPr>
          <p:cNvPicPr>
            <a:picLocks noChangeAspect="1"/>
          </p:cNvPicPr>
          <p:nvPr/>
        </p:nvPicPr>
        <p:blipFill>
          <a:blip r:embed="rId4"/>
          <a:stretch>
            <a:fillRect/>
          </a:stretch>
        </p:blipFill>
        <p:spPr>
          <a:xfrm>
            <a:off x="811754" y="3859791"/>
            <a:ext cx="1471578" cy="475557"/>
          </a:xfrm>
          <a:prstGeom prst="rect">
            <a:avLst/>
          </a:prstGeom>
        </p:spPr>
      </p:pic>
      <p:pic>
        <p:nvPicPr>
          <p:cNvPr id="30" name="图片 29">
            <a:extLst>
              <a:ext uri="{FF2B5EF4-FFF2-40B4-BE49-F238E27FC236}">
                <a16:creationId xmlns:a16="http://schemas.microsoft.com/office/drawing/2014/main" id="{141ADB64-B12B-B289-3FD9-2807AD309704}"/>
              </a:ext>
            </a:extLst>
          </p:cNvPr>
          <p:cNvPicPr>
            <a:picLocks noChangeAspect="1"/>
          </p:cNvPicPr>
          <p:nvPr/>
        </p:nvPicPr>
        <p:blipFill>
          <a:blip r:embed="rId5"/>
          <a:stretch>
            <a:fillRect/>
          </a:stretch>
        </p:blipFill>
        <p:spPr>
          <a:xfrm>
            <a:off x="6364082" y="3857074"/>
            <a:ext cx="1274941" cy="48099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2"/>
          <p:cNvSpPr/>
          <p:nvPr/>
        </p:nvSpPr>
        <p:spPr>
          <a:xfrm>
            <a:off x="487442" y="1115424"/>
            <a:ext cx="11261535" cy="2567576"/>
          </a:xfrm>
          <a:prstGeom prst="roundRect">
            <a:avLst>
              <a:gd name="adj" fmla="val 3241"/>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来也</a:t>
            </a:r>
            <a:r>
              <a:rPr kumimoji="1" lang="en-US" altLang="zh-CN" dirty="0"/>
              <a:t>.</a:t>
            </a:r>
            <a:r>
              <a:rPr kumimoji="1" lang="en-GB" altLang="zh-CN" dirty="0" err="1"/>
              <a:t>png</a:t>
            </a:r>
            <a:endParaRPr kumimoji="1" lang="zh-CN" altLang="en-US" dirty="0"/>
          </a:p>
        </p:txBody>
      </p:sp>
      <p:sp>
        <p:nvSpPr>
          <p:cNvPr id="9" name="文本占位符 1"/>
          <p:cNvSpPr txBox="1"/>
          <p:nvPr/>
        </p:nvSpPr>
        <p:spPr>
          <a:xfrm>
            <a:off x="670781" y="418906"/>
            <a:ext cx="5466788" cy="390525"/>
          </a:xfrm>
          <a:prstGeom prst="rect">
            <a:avLst/>
          </a:prstGeom>
        </p:spPr>
        <p:txBody>
          <a:bodyPr/>
          <a:lstStyle>
            <a:lvl1pPr marL="0" indent="0" algn="l" defTabSz="914400" rtl="0" eaLnBrk="1" latinLnBrk="0" hangingPunct="1">
              <a:lnSpc>
                <a:spcPct val="100000"/>
              </a:lnSpc>
              <a:spcBef>
                <a:spcPct val="0"/>
              </a:spcBef>
              <a:buFont typeface="Arial" panose="020B0604020202020204" pitchFamily="34" charset="0"/>
              <a:buNone/>
              <a:defRPr kumimoji="1" lang="zh-CN" altLang="en-US" sz="1600" b="0" i="0" kern="1200" spc="0" baseline="0" dirty="0" smtClean="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600" kern="5500" spc="100" dirty="0">
                <a:latin typeface="FZLanTingHeiPro_GB18030 Bold" panose="02000500000000000000" pitchFamily="2" charset="-122"/>
                <a:ea typeface="FZLanTingHeiPro_GB18030 Bold" panose="02000500000000000000" pitchFamily="2" charset="-122"/>
                <a:cs typeface="+mj-cs"/>
              </a:rPr>
              <a:t>客户评价</a:t>
            </a:r>
          </a:p>
        </p:txBody>
      </p:sp>
      <p:sp>
        <p:nvSpPr>
          <p:cNvPr id="4" name="内容占位符 3"/>
          <p:cNvSpPr/>
          <p:nvPr/>
        </p:nvSpPr>
        <p:spPr>
          <a:xfrm>
            <a:off x="2759314" y="1891536"/>
            <a:ext cx="8649090" cy="982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正文内容正文内容正文内容正文内容</a:t>
            </a:r>
            <a:r>
              <a:rPr lang="en" altLang="zh-CN" sz="1400" dirty="0">
                <a:solidFill>
                  <a:srgbClr val="51565D"/>
                </a:solidFill>
                <a:latin typeface="FZLanTingHeiPro_GB18030 Light" panose="02000500000000000000" pitchFamily="2" charset="-122"/>
                <a:ea typeface="FZLanTingHeiPro_GB18030 Light" panose="02000500000000000000" pitchFamily="2" charset="-122"/>
              </a:rPr>
              <a:t>XXXXXXXXXXXXXXXXXXXXXXXXXXXXXXXXXXXXXXXXXXXXXXX</a:t>
            </a:r>
          </a:p>
          <a:p>
            <a:pPr marL="0" indent="0">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正文内容正文内容正文内容正文内容</a:t>
            </a:r>
            <a:r>
              <a:rPr lang="en" altLang="zh-CN" sz="1400" dirty="0">
                <a:solidFill>
                  <a:srgbClr val="51565D"/>
                </a:solidFill>
                <a:latin typeface="FZLanTingHeiPro_GB18030 Light" panose="02000500000000000000" pitchFamily="2" charset="-122"/>
                <a:ea typeface="FZLanTingHeiPro_GB18030 Light" panose="02000500000000000000" pitchFamily="2" charset="-122"/>
              </a:rPr>
              <a:t>XXXXXXXXXXXXXXXXXXXXXXXXXXXXXXXXXXXXXXXXXXXXXXX</a:t>
            </a:r>
          </a:p>
          <a:p>
            <a:pPr marL="0" indent="0">
              <a:buNone/>
            </a:pPr>
            <a:endParaRPr lang="en" altLang="zh-CN" sz="1400" dirty="0">
              <a:solidFill>
                <a:srgbClr val="51565D"/>
              </a:solidFill>
              <a:latin typeface="FZLanTingHeiPro_GB18030 Light" panose="02000500000000000000" pitchFamily="2" charset="-122"/>
              <a:ea typeface="FZLanTingHeiPro_GB18030 Light" panose="02000500000000000000" pitchFamily="2" charset="-122"/>
            </a:endParaRPr>
          </a:p>
          <a:p>
            <a:pPr marL="0" indent="0">
              <a:buNone/>
            </a:pPr>
            <a:endParaRPr lang="en" altLang="zh-CN" sz="1400" dirty="0"/>
          </a:p>
        </p:txBody>
      </p:sp>
      <p:sp>
        <p:nvSpPr>
          <p:cNvPr id="6" name="圆角矩形 5"/>
          <p:cNvSpPr/>
          <p:nvPr/>
        </p:nvSpPr>
        <p:spPr>
          <a:xfrm>
            <a:off x="487442" y="3937031"/>
            <a:ext cx="11261535" cy="2567576"/>
          </a:xfrm>
          <a:prstGeom prst="roundRect">
            <a:avLst>
              <a:gd name="adj" fmla="val 3241"/>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内容占位符 3"/>
          <p:cNvSpPr txBox="1"/>
          <p:nvPr/>
        </p:nvSpPr>
        <p:spPr>
          <a:xfrm>
            <a:off x="8970877" y="5828110"/>
            <a:ext cx="2285744" cy="46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5000"/>
              </a:lnSpc>
              <a:buNone/>
            </a:pPr>
            <a:r>
              <a:rPr lang="zh-CN" altLang="en-US" sz="1600" dirty="0">
                <a:solidFill>
                  <a:srgbClr val="51565D"/>
                </a:solidFill>
                <a:latin typeface="FZLanTingHeiPro_GB18030 Medium" panose="02000500000000000000" pitchFamily="2" charset="-122"/>
                <a:ea typeface="FZLanTingHeiPro_GB18030 Medium" panose="02000500000000000000" pitchFamily="2" charset="-122"/>
              </a:rPr>
              <a:t>职位 </a:t>
            </a: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名字 </a:t>
            </a:r>
          </a:p>
        </p:txBody>
      </p:sp>
      <p:sp>
        <p:nvSpPr>
          <p:cNvPr id="11" name="内容占位符 3"/>
          <p:cNvSpPr txBox="1"/>
          <p:nvPr/>
        </p:nvSpPr>
        <p:spPr>
          <a:xfrm>
            <a:off x="9395460" y="2978233"/>
            <a:ext cx="1861162" cy="4666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25000"/>
              </a:lnSpc>
              <a:buNone/>
            </a:pPr>
            <a:r>
              <a:rPr lang="zh-CN" altLang="en-US" sz="1600" dirty="0">
                <a:solidFill>
                  <a:srgbClr val="51565D"/>
                </a:solidFill>
                <a:latin typeface="FZLanTingHeiPro_GB18030 Medium" panose="02000500000000000000" pitchFamily="2" charset="-122"/>
                <a:ea typeface="FZLanTingHeiPro_GB18030 Medium" panose="02000500000000000000" pitchFamily="2" charset="-122"/>
              </a:rPr>
              <a:t>职位 </a:t>
            </a: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名字 </a:t>
            </a:r>
          </a:p>
        </p:txBody>
      </p:sp>
      <p:sp>
        <p:nvSpPr>
          <p:cNvPr id="12" name="内容占位符 3">
            <a:extLst>
              <a:ext uri="{FF2B5EF4-FFF2-40B4-BE49-F238E27FC236}">
                <a16:creationId xmlns:a16="http://schemas.microsoft.com/office/drawing/2014/main" id="{9D310D53-4ECE-DA4E-A418-3CDB647E579E}"/>
              </a:ext>
            </a:extLst>
          </p:cNvPr>
          <p:cNvSpPr/>
          <p:nvPr/>
        </p:nvSpPr>
        <p:spPr>
          <a:xfrm>
            <a:off x="2759314" y="4701972"/>
            <a:ext cx="8649090" cy="98238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正文内容正文内容正文内容正文内容</a:t>
            </a:r>
            <a:r>
              <a:rPr lang="en" altLang="zh-CN" sz="1400" dirty="0">
                <a:solidFill>
                  <a:srgbClr val="51565D"/>
                </a:solidFill>
                <a:latin typeface="FZLanTingHeiPro_GB18030 Light" panose="02000500000000000000" pitchFamily="2" charset="-122"/>
                <a:ea typeface="FZLanTingHeiPro_GB18030 Light" panose="02000500000000000000" pitchFamily="2" charset="-122"/>
              </a:rPr>
              <a:t>XXXXXXXXXXXXXXXXXXXXXXXXXXXXXXXXXXXXXXXXXXXXXXX</a:t>
            </a:r>
          </a:p>
          <a:p>
            <a:pPr marL="0" indent="0">
              <a:buNone/>
            </a:pPr>
            <a:r>
              <a:rPr lang="zh-CN" altLang="en-US" sz="1400" dirty="0">
                <a:solidFill>
                  <a:srgbClr val="51565D"/>
                </a:solidFill>
                <a:latin typeface="FZLanTingHeiPro_GB18030 Light" panose="02000500000000000000" pitchFamily="2" charset="-122"/>
                <a:ea typeface="FZLanTingHeiPro_GB18030 Light" panose="02000500000000000000" pitchFamily="2" charset="-122"/>
              </a:rPr>
              <a:t>正文内容正文内容正文内容正文内容</a:t>
            </a:r>
            <a:r>
              <a:rPr lang="en" altLang="zh-CN" sz="1400" dirty="0">
                <a:solidFill>
                  <a:srgbClr val="51565D"/>
                </a:solidFill>
                <a:latin typeface="FZLanTingHeiPro_GB18030 Light" panose="02000500000000000000" pitchFamily="2" charset="-122"/>
                <a:ea typeface="FZLanTingHeiPro_GB18030 Light" panose="02000500000000000000" pitchFamily="2" charset="-122"/>
              </a:rPr>
              <a:t>XXXXXXXXXXXXXXXXXXXXXXXXXXXXXXXXXXXXXXXXXXXXXXX</a:t>
            </a:r>
          </a:p>
          <a:p>
            <a:pPr marL="0" indent="0">
              <a:buNone/>
            </a:pPr>
            <a:endParaRPr lang="en" altLang="zh-CN" sz="1400" dirty="0">
              <a:solidFill>
                <a:srgbClr val="51565D"/>
              </a:solidFill>
              <a:latin typeface="FZLanTingHeiPro_GB18030 Light" panose="02000500000000000000" pitchFamily="2" charset="-122"/>
              <a:ea typeface="FZLanTingHeiPro_GB18030 Light" panose="02000500000000000000" pitchFamily="2" charset="-122"/>
            </a:endParaRPr>
          </a:p>
          <a:p>
            <a:pPr marL="0" indent="0">
              <a:buNone/>
            </a:pPr>
            <a:endParaRPr lang="en" altLang="zh-CN" sz="1400" dirty="0"/>
          </a:p>
        </p:txBody>
      </p:sp>
      <p:sp>
        <p:nvSpPr>
          <p:cNvPr id="2" name="椭圆 1">
            <a:extLst>
              <a:ext uri="{FF2B5EF4-FFF2-40B4-BE49-F238E27FC236}">
                <a16:creationId xmlns:a16="http://schemas.microsoft.com/office/drawing/2014/main" id="{D61836E2-888D-BD4B-A858-5330616ADD8D}"/>
              </a:ext>
            </a:extLst>
          </p:cNvPr>
          <p:cNvSpPr/>
          <p:nvPr/>
        </p:nvSpPr>
        <p:spPr>
          <a:xfrm>
            <a:off x="729149" y="1504982"/>
            <a:ext cx="1788459" cy="1788459"/>
          </a:xfrm>
          <a:prstGeom prst="ellipse">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LOGO</a:t>
            </a:r>
            <a:endParaRPr kumimoji="1" lang="zh-CN" altLang="en-US" dirty="0">
              <a:solidFill>
                <a:schemeClr val="accent1"/>
              </a:solidFill>
            </a:endParaRPr>
          </a:p>
        </p:txBody>
      </p:sp>
      <p:sp>
        <p:nvSpPr>
          <p:cNvPr id="13" name="椭圆 12">
            <a:extLst>
              <a:ext uri="{FF2B5EF4-FFF2-40B4-BE49-F238E27FC236}">
                <a16:creationId xmlns:a16="http://schemas.microsoft.com/office/drawing/2014/main" id="{4D6CC050-378E-8646-820E-C9798CAB3362}"/>
              </a:ext>
            </a:extLst>
          </p:cNvPr>
          <p:cNvSpPr/>
          <p:nvPr/>
        </p:nvSpPr>
        <p:spPr>
          <a:xfrm>
            <a:off x="729149" y="4272959"/>
            <a:ext cx="1788459" cy="1788459"/>
          </a:xfrm>
          <a:prstGeom prst="ellipse">
            <a:avLst/>
          </a:prstGeom>
          <a:solidFill>
            <a:schemeClr val="bg1">
              <a:alpha val="70185"/>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accent1"/>
                </a:solidFill>
              </a:rPr>
              <a:t>LOGO</a:t>
            </a:r>
            <a:endParaRPr kumimoji="1" lang="zh-CN" altLang="en-US" dirty="0">
              <a:solidFill>
                <a:schemeClr val="accen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EBD26C71-7C34-0267-A597-83017D9C246E}"/>
              </a:ext>
            </a:extLst>
          </p:cNvPr>
          <p:cNvSpPr/>
          <p:nvPr/>
        </p:nvSpPr>
        <p:spPr>
          <a:xfrm>
            <a:off x="725282" y="3177659"/>
            <a:ext cx="10741436" cy="2272438"/>
          </a:xfrm>
          <a:prstGeom prst="roundRect">
            <a:avLst>
              <a:gd name="adj" fmla="val 4271"/>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 name="文本框 6">
            <a:extLst>
              <a:ext uri="{FF2B5EF4-FFF2-40B4-BE49-F238E27FC236}">
                <a16:creationId xmlns:a16="http://schemas.microsoft.com/office/drawing/2014/main" id="{43B1D52E-D4D6-CDC1-9F89-8EE6CA61CDE0}"/>
              </a:ext>
            </a:extLst>
          </p:cNvPr>
          <p:cNvSpPr txBox="1"/>
          <p:nvPr/>
        </p:nvSpPr>
        <p:spPr>
          <a:xfrm>
            <a:off x="930906" y="3469264"/>
            <a:ext cx="10378777" cy="1912575"/>
          </a:xfrm>
          <a:prstGeom prst="rect">
            <a:avLst/>
          </a:prstGeom>
          <a:noFill/>
        </p:spPr>
        <p:txBody>
          <a:bodyPr wrap="square" rtlCol="0">
            <a:spAutoFit/>
          </a:bodyPr>
          <a:lstStyle>
            <a:defPPr>
              <a:defRPr lang="zh-CN"/>
            </a:defPPr>
            <a:lvl1pPr>
              <a:lnSpc>
                <a:spcPct val="125000"/>
              </a:lnSpc>
              <a:defRPr sz="1600">
                <a:solidFill>
                  <a:schemeClr val="tx1">
                    <a:lumMod val="75000"/>
                    <a:lumOff val="25000"/>
                  </a:schemeClr>
                </a:solidFill>
                <a:latin typeface="FZLanTingHeiPro" panose="02000500000000000000" pitchFamily="2" charset="-122"/>
                <a:ea typeface="FZLanTingHeiPro" panose="02000500000000000000" pitchFamily="2" charset="-122"/>
              </a:defRPr>
            </a:lvl1pPr>
          </a:lstStyle>
          <a:p>
            <a:r>
              <a:rPr lang="zh-CN" altLang="en-US" dirty="0"/>
              <a:t>正文内容正文内容正文内容正文内容</a:t>
            </a:r>
            <a:r>
              <a:rPr lang="en" altLang="zh-CN" dirty="0"/>
              <a:t>XXXXXXXXXXXXXXXXXXXXXXXXXXXXXXXXXXXXXXXXXXXXXXX</a:t>
            </a:r>
          </a:p>
          <a:p>
            <a:r>
              <a:rPr lang="zh-CN" altLang="en-US" dirty="0"/>
              <a:t>正文内容正文内容正文内容正文内容</a:t>
            </a:r>
            <a:r>
              <a:rPr lang="en" altLang="zh-CN" dirty="0"/>
              <a:t>XXXXXXXXXXXXXXXXXXXXXXXXXXXXXXXXXXXXXXXXXXXXXXX</a:t>
            </a:r>
          </a:p>
          <a:p>
            <a:endParaRPr lang="en" altLang="zh-CN" dirty="0"/>
          </a:p>
          <a:p>
            <a:r>
              <a:rPr lang="zh-CN" altLang="en-US" dirty="0"/>
              <a:t>正文内容正文内容正文内容正文内容</a:t>
            </a:r>
            <a:r>
              <a:rPr lang="en" altLang="zh-CN" dirty="0"/>
              <a:t>XXXXXXXXXXXXXXXXXXXXXXXXXXXXXXXXXXXXXXXXXXXXXXX</a:t>
            </a:r>
          </a:p>
          <a:p>
            <a:r>
              <a:rPr lang="zh-CN" altLang="en-US" dirty="0"/>
              <a:t>正文内容正文内容正文内容正文内容</a:t>
            </a:r>
            <a:r>
              <a:rPr lang="en" altLang="zh-CN" dirty="0"/>
              <a:t>XXXXXXXXXXXXXXXXXXXXXXXXXXXXXXXXXXXXXXXXXXXXXXX</a:t>
            </a:r>
          </a:p>
          <a:p>
            <a:endParaRPr lang="en" altLang="zh-CN" dirty="0"/>
          </a:p>
        </p:txBody>
      </p:sp>
      <p:sp>
        <p:nvSpPr>
          <p:cNvPr id="10" name="内容占位符 4">
            <a:extLst>
              <a:ext uri="{FF2B5EF4-FFF2-40B4-BE49-F238E27FC236}">
                <a16:creationId xmlns:a16="http://schemas.microsoft.com/office/drawing/2014/main" id="{3F5C68CA-F359-3163-A03C-C835B09CACBA}"/>
              </a:ext>
            </a:extLst>
          </p:cNvPr>
          <p:cNvSpPr txBox="1">
            <a:spLocks/>
          </p:cNvSpPr>
          <p:nvPr/>
        </p:nvSpPr>
        <p:spPr>
          <a:xfrm>
            <a:off x="642583" y="1872017"/>
            <a:ext cx="7915770" cy="1221212"/>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kumimoji="1" lang="zh-CN" altLang="en-US" sz="2400" b="1" i="0" kern="1200" dirty="0">
                <a:solidFill>
                  <a:srgbClr val="133C9A"/>
                </a:solidFill>
                <a:latin typeface="FZLanTingHeiPro_GB18030 Bold" panose="02000500000000000000" pitchFamily="2" charset="-122"/>
                <a:ea typeface="FZLanTingHeiPro_GB18030 Bold" panose="02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zh-CN" altLang="en-US" dirty="0"/>
              <a:t>内容问题</a:t>
            </a:r>
            <a:endParaRPr lang="en-US" altLang="zh-CN" dirty="0"/>
          </a:p>
          <a:p>
            <a:pPr>
              <a:lnSpc>
                <a:spcPct val="100000"/>
              </a:lnSpc>
            </a:pPr>
            <a:r>
              <a:rPr lang="zh-CN" altLang="en-US" dirty="0"/>
              <a:t>内容问题内容问题？</a:t>
            </a:r>
          </a:p>
          <a:p>
            <a:pPr>
              <a:lnSpc>
                <a:spcPct val="100000"/>
              </a:lnSpc>
            </a:pPr>
            <a:endParaRPr lang="zh-CN" altLang="en-US" dirty="0"/>
          </a:p>
        </p:txBody>
      </p:sp>
      <p:sp>
        <p:nvSpPr>
          <p:cNvPr id="2" name="标题 1">
            <a:extLst>
              <a:ext uri="{FF2B5EF4-FFF2-40B4-BE49-F238E27FC236}">
                <a16:creationId xmlns:a16="http://schemas.microsoft.com/office/drawing/2014/main" id="{7AF13E8A-EE09-8E41-A9E2-A0707E399C70}"/>
              </a:ext>
            </a:extLst>
          </p:cNvPr>
          <p:cNvSpPr>
            <a:spLocks noGrp="1"/>
          </p:cNvSpPr>
          <p:nvPr>
            <p:ph type="title"/>
          </p:nvPr>
        </p:nvSpPr>
        <p:spPr/>
        <p:txBody>
          <a:bodyPr/>
          <a:lstStyle/>
          <a:p>
            <a:r>
              <a:rPr lang="zh-CN" altLang="en-US" dirty="0"/>
              <a:t>客户证言</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altLang="en-US" dirty="0"/>
              <a:t>客户案例</a:t>
            </a:r>
          </a:p>
        </p:txBody>
      </p:sp>
      <p:sp>
        <p:nvSpPr>
          <p:cNvPr id="10" name="矩形 9">
            <a:extLst>
              <a:ext uri="{FF2B5EF4-FFF2-40B4-BE49-F238E27FC236}">
                <a16:creationId xmlns:a16="http://schemas.microsoft.com/office/drawing/2014/main" id="{ACF08FC8-F0BB-1345-9A9B-C855C43323F7}"/>
              </a:ext>
            </a:extLst>
          </p:cNvPr>
          <p:cNvSpPr/>
          <p:nvPr/>
        </p:nvSpPr>
        <p:spPr>
          <a:xfrm>
            <a:off x="5727885" y="1957633"/>
            <a:ext cx="6017075" cy="4311087"/>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圆角矩形 36">
            <a:extLst>
              <a:ext uri="{FF2B5EF4-FFF2-40B4-BE49-F238E27FC236}">
                <a16:creationId xmlns:a16="http://schemas.microsoft.com/office/drawing/2014/main" id="{4BE21964-B307-614E-9BC7-2CCF9DF8B8EF}"/>
              </a:ext>
            </a:extLst>
          </p:cNvPr>
          <p:cNvSpPr/>
          <p:nvPr/>
        </p:nvSpPr>
        <p:spPr>
          <a:xfrm>
            <a:off x="736038" y="3252893"/>
            <a:ext cx="4658081" cy="2695751"/>
          </a:xfrm>
          <a:prstGeom prst="roundRect">
            <a:avLst>
              <a:gd name="adj" fmla="val 3989"/>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8" name="内容占位符 7">
            <a:extLst>
              <a:ext uri="{FF2B5EF4-FFF2-40B4-BE49-F238E27FC236}">
                <a16:creationId xmlns:a16="http://schemas.microsoft.com/office/drawing/2014/main" id="{EA2151FD-444C-AE48-A724-9E719DC6D9A9}"/>
              </a:ext>
            </a:extLst>
          </p:cNvPr>
          <p:cNvSpPr txBox="1">
            <a:spLocks/>
          </p:cNvSpPr>
          <p:nvPr/>
        </p:nvSpPr>
        <p:spPr>
          <a:xfrm>
            <a:off x="883213" y="3410373"/>
            <a:ext cx="4255715" cy="2086501"/>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lang="zh-CN" altLang="en-US" sz="1600" b="0" i="0" kern="1200" dirty="0">
                <a:solidFill>
                  <a:schemeClr val="tx1">
                    <a:lumMod val="75000"/>
                    <a:lumOff val="25000"/>
                  </a:schemeClr>
                </a:solidFill>
                <a:latin typeface="FZLanTingHeiPro" panose="02000500000000000000" pitchFamily="2" charset="-122"/>
                <a:ea typeface="FZLanTingHeiPro" panose="02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b="1" dirty="0"/>
              <a:t>小标题内容</a:t>
            </a:r>
          </a:p>
          <a:p>
            <a:r>
              <a:rPr lang="zh-CN" altLang="en-US" dirty="0"/>
              <a:t>正文内容正文内容正文内容正文内容</a:t>
            </a:r>
            <a:r>
              <a:rPr lang="en" altLang="zh-CN" dirty="0"/>
              <a:t>XXXXXXXXXXXXXXXXXXXXXXXXXXXXXXXXXXXXXXXXXXXXXXX</a:t>
            </a:r>
            <a:endParaRPr lang="en" dirty="0"/>
          </a:p>
          <a:p>
            <a:endParaRPr lang="en" dirty="0"/>
          </a:p>
          <a:p>
            <a:endParaRPr lang="en" dirty="0"/>
          </a:p>
        </p:txBody>
      </p:sp>
      <p:sp>
        <p:nvSpPr>
          <p:cNvPr id="39" name="内容占位符 8">
            <a:extLst>
              <a:ext uri="{FF2B5EF4-FFF2-40B4-BE49-F238E27FC236}">
                <a16:creationId xmlns:a16="http://schemas.microsoft.com/office/drawing/2014/main" id="{996CF2F0-FE99-6C46-9EF7-DC7B6B138DB7}"/>
              </a:ext>
            </a:extLst>
          </p:cNvPr>
          <p:cNvSpPr txBox="1">
            <a:spLocks/>
          </p:cNvSpPr>
          <p:nvPr/>
        </p:nvSpPr>
        <p:spPr>
          <a:xfrm>
            <a:off x="629213" y="1957633"/>
            <a:ext cx="4658081" cy="420428"/>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kumimoji="1" lang="zh-CN" altLang="en-US" sz="2400" b="1" i="0" kern="1200" dirty="0">
                <a:solidFill>
                  <a:srgbClr val="133C9A"/>
                </a:solidFill>
                <a:latin typeface="FZLanTingHeiPro_GB18030 Bold" panose="02000500000000000000" pitchFamily="2" charset="-122"/>
                <a:ea typeface="FZLanTingHeiPro_GB18030 Bold" panose="02000500000000000000" pitchFamily="2"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rgbClr val="336FFF"/>
                </a:solidFill>
              </a:rPr>
              <a:t>企业名字</a:t>
            </a:r>
            <a:endParaRPr lang="zh-CN" altLang="en-US" dirty="0"/>
          </a:p>
        </p:txBody>
      </p:sp>
      <p:sp>
        <p:nvSpPr>
          <p:cNvPr id="41" name="内容占位符 6">
            <a:extLst>
              <a:ext uri="{FF2B5EF4-FFF2-40B4-BE49-F238E27FC236}">
                <a16:creationId xmlns:a16="http://schemas.microsoft.com/office/drawing/2014/main" id="{3DF3A7E1-8E4E-A04E-8A69-B87182169757}"/>
              </a:ext>
            </a:extLst>
          </p:cNvPr>
          <p:cNvSpPr txBox="1">
            <a:spLocks/>
          </p:cNvSpPr>
          <p:nvPr/>
        </p:nvSpPr>
        <p:spPr>
          <a:xfrm>
            <a:off x="7836838" y="3731894"/>
            <a:ext cx="2140879" cy="420428"/>
          </a:xfrm>
          <a:prstGeom prst="rect">
            <a:avLst/>
          </a:prstGeom>
        </p:spPr>
        <p:txBody>
          <a:bodyPr/>
          <a:lstStyle>
            <a:lvl1pPr marL="0" indent="0" algn="l" defTabSz="914400" rtl="0" eaLnBrk="1" latinLnBrk="0" hangingPunct="1">
              <a:lnSpc>
                <a:spcPct val="125000"/>
              </a:lnSpc>
              <a:spcBef>
                <a:spcPts val="1000"/>
              </a:spcBef>
              <a:buFont typeface="Arial" panose="020B0604020202020204" pitchFamily="34" charset="0"/>
              <a:buNone/>
              <a:defRPr lang="zh-CN" altLang="en-US" sz="1800" b="1" kern="1200" dirty="0">
                <a:solidFill>
                  <a:schemeClr val="tx1">
                    <a:lumMod val="85000"/>
                    <a:lumOff val="15000"/>
                  </a:schemeClr>
                </a:solidFill>
                <a:latin typeface="FZLanTingHeiPro_GB18030 DemiBol" charset="-122"/>
                <a:ea typeface="FZLanTingHeiPro_GB18030 DemiBol"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solidFill>
                  <a:schemeClr val="bg1">
                    <a:lumMod val="65000"/>
                  </a:schemeClr>
                </a:solidFill>
              </a:rPr>
              <a:t>企业相关图片位置</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670781" y="1748815"/>
            <a:ext cx="4042986" cy="2676001"/>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nSpc>
                <a:spcPct val="150000"/>
              </a:lnSpc>
            </a:pPr>
            <a:r>
              <a:rPr lang="zh-CN" altLang="en-US" sz="2000" b="1" dirty="0">
                <a:solidFill>
                  <a:srgbClr val="336FFF"/>
                </a:solidFill>
                <a:latin typeface="FZLanTingHeiPro_GB18030 DemiBol" charset="-122"/>
                <a:ea typeface="FZLanTingHeiPro_GB18030 DemiBol" charset="-122"/>
              </a:rPr>
              <a:t>标题</a:t>
            </a:r>
            <a:endParaRPr lang="en-US" altLang="zh-CN" sz="2000" b="1" dirty="0">
              <a:solidFill>
                <a:srgbClr val="336FFF"/>
              </a:solidFill>
              <a:latin typeface="FZLanTingHeiPro_GB18030 DemiBol" charset="-122"/>
              <a:ea typeface="FZLanTingHeiPro_GB18030 DemiBol" charset="-122"/>
            </a:endParaRPr>
          </a:p>
          <a:p>
            <a:pPr>
              <a:lnSpc>
                <a:spcPct val="150000"/>
              </a:lnSpc>
            </a:pPr>
            <a:r>
              <a:rPr lang="zh-CN" altLang="en-US" sz="1400" dirty="0">
                <a:latin typeface="FZLanTingHeiPro" panose="02000500000000000000" pitchFamily="2" charset="-122"/>
                <a:ea typeface="FZLanTingHeiPro" panose="02000500000000000000" pitchFamily="2" charset="-122"/>
              </a:rPr>
              <a:t>文案内容文案内容</a:t>
            </a:r>
          </a:p>
          <a:p>
            <a:pPr>
              <a:lnSpc>
                <a:spcPct val="150000"/>
              </a:lnSpc>
            </a:pPr>
            <a:r>
              <a:rPr lang="zh-CN" altLang="en-US" sz="1400" dirty="0">
                <a:latin typeface="FZLanTingHeiPro" panose="02000500000000000000" pitchFamily="2" charset="-122"/>
                <a:ea typeface="FZLanTingHeiPro" panose="02000500000000000000" pitchFamily="2" charset="-122"/>
              </a:rPr>
              <a:t>文案内容</a:t>
            </a:r>
            <a:endParaRPr lang="en-US" altLang="zh-CN" sz="1400" dirty="0">
              <a:latin typeface="FZLanTingHeiPro" panose="02000500000000000000" pitchFamily="2" charset="-122"/>
              <a:ea typeface="FZLanTingHeiPro" panose="02000500000000000000" pitchFamily="2" charset="-122"/>
            </a:endParaRPr>
          </a:p>
          <a:p>
            <a:pPr>
              <a:lnSpc>
                <a:spcPct val="150000"/>
              </a:lnSpc>
            </a:pPr>
            <a:endParaRPr lang="zh-CN" altLang="en-US" dirty="0"/>
          </a:p>
          <a:p>
            <a:pPr>
              <a:lnSpc>
                <a:spcPct val="150000"/>
              </a:lnSpc>
            </a:pPr>
            <a:r>
              <a:rPr lang="zh-CN" altLang="en-US" sz="2000" b="1" dirty="0">
                <a:solidFill>
                  <a:srgbClr val="336FFF"/>
                </a:solidFill>
                <a:latin typeface="FZLanTingHeiPro_GB18030 DemiBol" charset="-122"/>
                <a:ea typeface="FZLanTingHeiPro_GB18030 DemiBol" charset="-122"/>
              </a:rPr>
              <a:t>标题</a:t>
            </a:r>
            <a:endParaRPr lang="en-US" altLang="zh-CN" sz="2000" b="1" dirty="0">
              <a:solidFill>
                <a:srgbClr val="336FFF"/>
              </a:solidFill>
              <a:latin typeface="FZLanTingHeiPro_GB18030 DemiBol" charset="-122"/>
              <a:ea typeface="FZLanTingHeiPro_GB18030 DemiBol" charset="-122"/>
            </a:endParaRPr>
          </a:p>
          <a:p>
            <a:pPr>
              <a:lnSpc>
                <a:spcPct val="150000"/>
              </a:lnSpc>
            </a:pPr>
            <a:r>
              <a:rPr lang="zh-CN" altLang="en-US" sz="1400" dirty="0">
                <a:latin typeface="FZLanTingHeiPro" panose="02000500000000000000" pitchFamily="2" charset="-122"/>
                <a:ea typeface="FZLanTingHeiPro" panose="02000500000000000000" pitchFamily="2" charset="-122"/>
              </a:rPr>
              <a:t>文案内容文案内容</a:t>
            </a:r>
          </a:p>
          <a:p>
            <a:pPr>
              <a:lnSpc>
                <a:spcPct val="150000"/>
              </a:lnSpc>
            </a:pPr>
            <a:r>
              <a:rPr lang="zh-CN" altLang="en-US" sz="1400" dirty="0">
                <a:latin typeface="FZLanTingHeiPro" panose="02000500000000000000" pitchFamily="2" charset="-122"/>
                <a:ea typeface="FZLanTingHeiPro" panose="02000500000000000000" pitchFamily="2" charset="-122"/>
              </a:rPr>
              <a:t>文案内容</a:t>
            </a:r>
            <a:endParaRPr lang="zh-CN" altLang="en-US" sz="1400" dirty="0"/>
          </a:p>
        </p:txBody>
      </p:sp>
      <p:sp>
        <p:nvSpPr>
          <p:cNvPr id="2" name="标题 1">
            <a:extLst>
              <a:ext uri="{FF2B5EF4-FFF2-40B4-BE49-F238E27FC236}">
                <a16:creationId xmlns:a16="http://schemas.microsoft.com/office/drawing/2014/main" id="{1C906A4E-3101-7CF5-5F66-48488C2200E9}"/>
              </a:ext>
            </a:extLst>
          </p:cNvPr>
          <p:cNvSpPr>
            <a:spLocks noGrp="1"/>
          </p:cNvSpPr>
          <p:nvPr>
            <p:ph type="title"/>
          </p:nvPr>
        </p:nvSpPr>
        <p:spPr/>
        <p:txBody>
          <a:bodyPr/>
          <a:lstStyle/>
          <a:p>
            <a:r>
              <a:rPr lang="zh-CN" altLang="en-US" dirty="0"/>
              <a:t>客户成功</a:t>
            </a:r>
            <a:br>
              <a:rPr lang="zh-CN" altLang="en-US" dirty="0"/>
            </a:br>
            <a:endParaRPr lang="zh-CN" altLang="en-US" dirty="0"/>
          </a:p>
        </p:txBody>
      </p:sp>
      <p:pic>
        <p:nvPicPr>
          <p:cNvPr id="3" name="图片 2"/>
          <p:cNvPicPr>
            <a:picLocks noChangeAspect="1"/>
          </p:cNvPicPr>
          <p:nvPr/>
        </p:nvPicPr>
        <p:blipFill>
          <a:blip r:embed="rId2"/>
          <a:stretch>
            <a:fillRect/>
          </a:stretch>
        </p:blipFill>
        <p:spPr>
          <a:xfrm>
            <a:off x="4402030" y="1073659"/>
            <a:ext cx="7119189" cy="5784341"/>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23E95C-9BD0-7D4D-83BF-48BBB259F77F}"/>
              </a:ext>
            </a:extLst>
          </p:cNvPr>
          <p:cNvSpPr>
            <a:spLocks noGrp="1"/>
          </p:cNvSpPr>
          <p:nvPr>
            <p:ph type="title"/>
          </p:nvPr>
        </p:nvSpPr>
        <p:spPr/>
        <p:txBody>
          <a:bodyPr/>
          <a:lstStyle/>
          <a:p>
            <a:r>
              <a:rPr kumimoji="1" lang="zh-CN" altLang="en-US" dirty="0"/>
              <a:t>图表样式</a:t>
            </a:r>
            <a:r>
              <a:rPr kumimoji="1" lang="en-US" altLang="zh-CN" dirty="0"/>
              <a:t>-</a:t>
            </a:r>
            <a:r>
              <a:rPr kumimoji="1" lang="zh-CN" altLang="en-US" dirty="0"/>
              <a:t>柱状图（</a:t>
            </a:r>
            <a:r>
              <a:rPr kumimoji="1" lang="en-US" altLang="zh-CN" dirty="0"/>
              <a:t>Excel</a:t>
            </a:r>
            <a:r>
              <a:rPr kumimoji="1" lang="zh-CN" altLang="en-US" dirty="0"/>
              <a:t> 编辑版）</a:t>
            </a:r>
          </a:p>
        </p:txBody>
      </p:sp>
      <p:graphicFrame>
        <p:nvGraphicFramePr>
          <p:cNvPr id="4" name="Chart 6">
            <a:extLst>
              <a:ext uri="{FF2B5EF4-FFF2-40B4-BE49-F238E27FC236}">
                <a16:creationId xmlns:a16="http://schemas.microsoft.com/office/drawing/2014/main" id="{8729101B-22CC-FB44-B379-D916213BF53F}"/>
              </a:ext>
            </a:extLst>
          </p:cNvPr>
          <p:cNvGraphicFramePr/>
          <p:nvPr>
            <p:extLst>
              <p:ext uri="{D42A27DB-BD31-4B8C-83A1-F6EECF244321}">
                <p14:modId xmlns:p14="http://schemas.microsoft.com/office/powerpoint/2010/main" val="3726028169"/>
              </p:ext>
            </p:extLst>
          </p:nvPr>
        </p:nvGraphicFramePr>
        <p:xfrm>
          <a:off x="403072" y="2135655"/>
          <a:ext cx="6089168" cy="3817349"/>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17">
            <a:extLst>
              <a:ext uri="{FF2B5EF4-FFF2-40B4-BE49-F238E27FC236}">
                <a16:creationId xmlns:a16="http://schemas.microsoft.com/office/drawing/2014/main" id="{689AAD62-A095-AD44-9944-5F7579646960}"/>
              </a:ext>
            </a:extLst>
          </p:cNvPr>
          <p:cNvSpPr txBox="1"/>
          <p:nvPr/>
        </p:nvSpPr>
        <p:spPr>
          <a:xfrm>
            <a:off x="6821142" y="2135655"/>
            <a:ext cx="746428" cy="400110"/>
          </a:xfrm>
          <a:prstGeom prst="rect">
            <a:avLst/>
          </a:prstGeom>
          <a:noFill/>
        </p:spPr>
        <p:txBody>
          <a:bodyPr wrap="square" rtlCol="0">
            <a:spAutoFit/>
          </a:bodyPr>
          <a:lstStyle/>
          <a:p>
            <a:pPr algn="ctr"/>
            <a:r>
              <a:rPr lang="en-US" sz="2000" dirty="0">
                <a:solidFill>
                  <a:srgbClr val="3370FF"/>
                </a:solidFill>
                <a:latin typeface="Noto Sans S Chinese Medium" panose="020B0500000000000000" pitchFamily="34" charset="-128"/>
                <a:ea typeface="Noto Sans S Chinese Medium" panose="020B0500000000000000" pitchFamily="34" charset="-128"/>
              </a:rPr>
              <a:t>01</a:t>
            </a:r>
          </a:p>
        </p:txBody>
      </p:sp>
      <p:sp>
        <p:nvSpPr>
          <p:cNvPr id="8" name="TextBox 18">
            <a:extLst>
              <a:ext uri="{FF2B5EF4-FFF2-40B4-BE49-F238E27FC236}">
                <a16:creationId xmlns:a16="http://schemas.microsoft.com/office/drawing/2014/main" id="{4023919F-1140-A24A-9498-3CFED4EE7FCA}"/>
              </a:ext>
            </a:extLst>
          </p:cNvPr>
          <p:cNvSpPr txBox="1"/>
          <p:nvPr/>
        </p:nvSpPr>
        <p:spPr>
          <a:xfrm>
            <a:off x="6821142" y="3366703"/>
            <a:ext cx="746428" cy="400110"/>
          </a:xfrm>
          <a:prstGeom prst="rect">
            <a:avLst/>
          </a:prstGeom>
          <a:noFill/>
        </p:spPr>
        <p:txBody>
          <a:bodyPr wrap="square" rtlCol="0">
            <a:spAutoFit/>
          </a:bodyPr>
          <a:lstStyle/>
          <a:p>
            <a:pPr algn="ctr"/>
            <a:r>
              <a:rPr lang="en-US" sz="2000" dirty="0">
                <a:solidFill>
                  <a:srgbClr val="3370FF"/>
                </a:solidFill>
                <a:latin typeface="Noto Sans S Chinese Medium" panose="020B0500000000000000" pitchFamily="34" charset="-128"/>
                <a:ea typeface="Noto Sans S Chinese Medium" panose="020B0500000000000000" pitchFamily="34" charset="-128"/>
              </a:rPr>
              <a:t>02</a:t>
            </a:r>
          </a:p>
        </p:txBody>
      </p:sp>
      <p:sp>
        <p:nvSpPr>
          <p:cNvPr id="9" name="TextBox 19">
            <a:extLst>
              <a:ext uri="{FF2B5EF4-FFF2-40B4-BE49-F238E27FC236}">
                <a16:creationId xmlns:a16="http://schemas.microsoft.com/office/drawing/2014/main" id="{4D08D36D-644E-F54F-839D-036BEA5E74F5}"/>
              </a:ext>
            </a:extLst>
          </p:cNvPr>
          <p:cNvSpPr txBox="1"/>
          <p:nvPr/>
        </p:nvSpPr>
        <p:spPr>
          <a:xfrm>
            <a:off x="6821142" y="4597751"/>
            <a:ext cx="746428" cy="400110"/>
          </a:xfrm>
          <a:prstGeom prst="rect">
            <a:avLst/>
          </a:prstGeom>
          <a:noFill/>
        </p:spPr>
        <p:txBody>
          <a:bodyPr wrap="square" rtlCol="0">
            <a:spAutoFit/>
          </a:bodyPr>
          <a:lstStyle/>
          <a:p>
            <a:pPr algn="ctr"/>
            <a:r>
              <a:rPr lang="en-US" sz="2000" dirty="0">
                <a:solidFill>
                  <a:srgbClr val="3370FF"/>
                </a:solidFill>
                <a:latin typeface="Noto Sans S Chinese Medium" panose="020B0500000000000000" pitchFamily="34" charset="-128"/>
                <a:ea typeface="Noto Sans S Chinese Medium" panose="020B0500000000000000" pitchFamily="34" charset="-128"/>
              </a:rPr>
              <a:t>03</a:t>
            </a:r>
          </a:p>
        </p:txBody>
      </p:sp>
      <p:sp>
        <p:nvSpPr>
          <p:cNvPr id="11" name="文本框 10">
            <a:extLst>
              <a:ext uri="{FF2B5EF4-FFF2-40B4-BE49-F238E27FC236}">
                <a16:creationId xmlns:a16="http://schemas.microsoft.com/office/drawing/2014/main" id="{4C89075E-BF40-B544-9947-A6A05404EF87}"/>
              </a:ext>
            </a:extLst>
          </p:cNvPr>
          <p:cNvSpPr txBox="1"/>
          <p:nvPr/>
        </p:nvSpPr>
        <p:spPr>
          <a:xfrm>
            <a:off x="7465161" y="2135655"/>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12" name="文本框 11">
            <a:extLst>
              <a:ext uri="{FF2B5EF4-FFF2-40B4-BE49-F238E27FC236}">
                <a16:creationId xmlns:a16="http://schemas.microsoft.com/office/drawing/2014/main" id="{300A6301-6C70-144C-A1A9-8C1168D1C118}"/>
              </a:ext>
            </a:extLst>
          </p:cNvPr>
          <p:cNvSpPr txBox="1"/>
          <p:nvPr/>
        </p:nvSpPr>
        <p:spPr>
          <a:xfrm>
            <a:off x="7465161" y="2517546"/>
            <a:ext cx="4117239" cy="607859"/>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5" name="文本框 14">
            <a:extLst>
              <a:ext uri="{FF2B5EF4-FFF2-40B4-BE49-F238E27FC236}">
                <a16:creationId xmlns:a16="http://schemas.microsoft.com/office/drawing/2014/main" id="{1EF4191B-0B29-AF4E-956B-DADC508F205E}"/>
              </a:ext>
            </a:extLst>
          </p:cNvPr>
          <p:cNvSpPr txBox="1"/>
          <p:nvPr/>
        </p:nvSpPr>
        <p:spPr>
          <a:xfrm>
            <a:off x="7465161" y="3344695"/>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16" name="文本框 15">
            <a:extLst>
              <a:ext uri="{FF2B5EF4-FFF2-40B4-BE49-F238E27FC236}">
                <a16:creationId xmlns:a16="http://schemas.microsoft.com/office/drawing/2014/main" id="{B195B34B-FA8F-BB49-8E86-1A8B0537C016}"/>
              </a:ext>
            </a:extLst>
          </p:cNvPr>
          <p:cNvSpPr txBox="1"/>
          <p:nvPr/>
        </p:nvSpPr>
        <p:spPr>
          <a:xfrm>
            <a:off x="7465161" y="3726586"/>
            <a:ext cx="4117239" cy="607859"/>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7" name="文本框 16">
            <a:extLst>
              <a:ext uri="{FF2B5EF4-FFF2-40B4-BE49-F238E27FC236}">
                <a16:creationId xmlns:a16="http://schemas.microsoft.com/office/drawing/2014/main" id="{276BBC03-7027-C54E-B84C-0B85A19B2D80}"/>
              </a:ext>
            </a:extLst>
          </p:cNvPr>
          <p:cNvSpPr txBox="1"/>
          <p:nvPr/>
        </p:nvSpPr>
        <p:spPr>
          <a:xfrm>
            <a:off x="7465161" y="4594375"/>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18" name="文本框 17">
            <a:extLst>
              <a:ext uri="{FF2B5EF4-FFF2-40B4-BE49-F238E27FC236}">
                <a16:creationId xmlns:a16="http://schemas.microsoft.com/office/drawing/2014/main" id="{4B3CDA76-9EE9-7D4E-89A8-4BEE238FE293}"/>
              </a:ext>
            </a:extLst>
          </p:cNvPr>
          <p:cNvSpPr txBox="1"/>
          <p:nvPr/>
        </p:nvSpPr>
        <p:spPr>
          <a:xfrm>
            <a:off x="7465161" y="4976266"/>
            <a:ext cx="4117239" cy="607859"/>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3104983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8CB692-6E32-9243-A008-F5A7ED3C7BF2}"/>
              </a:ext>
            </a:extLst>
          </p:cNvPr>
          <p:cNvSpPr>
            <a:spLocks noGrp="1"/>
          </p:cNvSpPr>
          <p:nvPr>
            <p:ph type="title"/>
          </p:nvPr>
        </p:nvSpPr>
        <p:spPr/>
        <p:txBody>
          <a:bodyPr/>
          <a:lstStyle/>
          <a:p>
            <a:r>
              <a:rPr lang="zh-CN" altLang="en-US" dirty="0"/>
              <a:t>折线图表（</a:t>
            </a:r>
            <a:r>
              <a:rPr lang="en-US" altLang="zh-CN" dirty="0"/>
              <a:t>Excel</a:t>
            </a:r>
            <a:r>
              <a:rPr lang="zh-CN" altLang="en-US" dirty="0"/>
              <a:t> 编辑版）</a:t>
            </a:r>
            <a:endParaRPr kumimoji="1" lang="zh-CN" altLang="en-US" dirty="0"/>
          </a:p>
        </p:txBody>
      </p:sp>
      <p:graphicFrame>
        <p:nvGraphicFramePr>
          <p:cNvPr id="3" name="Chart 6">
            <a:extLst>
              <a:ext uri="{FF2B5EF4-FFF2-40B4-BE49-F238E27FC236}">
                <a16:creationId xmlns:a16="http://schemas.microsoft.com/office/drawing/2014/main" id="{BE25B952-616D-0148-B605-D2AF6DEEC8CB}"/>
              </a:ext>
            </a:extLst>
          </p:cNvPr>
          <p:cNvGraphicFramePr/>
          <p:nvPr>
            <p:extLst>
              <p:ext uri="{D42A27DB-BD31-4B8C-83A1-F6EECF244321}">
                <p14:modId xmlns:p14="http://schemas.microsoft.com/office/powerpoint/2010/main" val="3495564485"/>
              </p:ext>
            </p:extLst>
          </p:nvPr>
        </p:nvGraphicFramePr>
        <p:xfrm>
          <a:off x="825320" y="3041512"/>
          <a:ext cx="10541360" cy="3473791"/>
        </p:xfrm>
        <a:graphic>
          <a:graphicData uri="http://schemas.openxmlformats.org/drawingml/2006/chart">
            <c:chart xmlns:c="http://schemas.openxmlformats.org/drawingml/2006/chart" xmlns:r="http://schemas.openxmlformats.org/officeDocument/2006/relationships" r:id="rId2"/>
          </a:graphicData>
        </a:graphic>
      </p:graphicFrame>
      <p:sp>
        <p:nvSpPr>
          <p:cNvPr id="4" name="文本框 3">
            <a:extLst>
              <a:ext uri="{FF2B5EF4-FFF2-40B4-BE49-F238E27FC236}">
                <a16:creationId xmlns:a16="http://schemas.microsoft.com/office/drawing/2014/main" id="{20D77E62-658B-784D-B641-A6404E08936A}"/>
              </a:ext>
            </a:extLst>
          </p:cNvPr>
          <p:cNvSpPr txBox="1"/>
          <p:nvPr/>
        </p:nvSpPr>
        <p:spPr>
          <a:xfrm>
            <a:off x="545666" y="1776631"/>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5" name="文本框 4">
            <a:extLst>
              <a:ext uri="{FF2B5EF4-FFF2-40B4-BE49-F238E27FC236}">
                <a16:creationId xmlns:a16="http://schemas.microsoft.com/office/drawing/2014/main" id="{7CF41099-DD95-2040-9519-25CFBEA078AE}"/>
              </a:ext>
            </a:extLst>
          </p:cNvPr>
          <p:cNvSpPr txBox="1"/>
          <p:nvPr/>
        </p:nvSpPr>
        <p:spPr>
          <a:xfrm>
            <a:off x="545666" y="2282532"/>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6" name="文本框 5">
            <a:extLst>
              <a:ext uri="{FF2B5EF4-FFF2-40B4-BE49-F238E27FC236}">
                <a16:creationId xmlns:a16="http://schemas.microsoft.com/office/drawing/2014/main" id="{C86B1A82-4A4D-2141-A689-D8B25BDE814B}"/>
              </a:ext>
            </a:extLst>
          </p:cNvPr>
          <p:cNvSpPr txBox="1"/>
          <p:nvPr/>
        </p:nvSpPr>
        <p:spPr>
          <a:xfrm>
            <a:off x="6561455" y="1776631"/>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7" name="文本框 6">
            <a:extLst>
              <a:ext uri="{FF2B5EF4-FFF2-40B4-BE49-F238E27FC236}">
                <a16:creationId xmlns:a16="http://schemas.microsoft.com/office/drawing/2014/main" id="{63C0C7EA-1BEF-1149-9C93-B7B75B3430CA}"/>
              </a:ext>
            </a:extLst>
          </p:cNvPr>
          <p:cNvSpPr txBox="1"/>
          <p:nvPr/>
        </p:nvSpPr>
        <p:spPr>
          <a:xfrm>
            <a:off x="6561455" y="2282532"/>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cxnSp>
        <p:nvCxnSpPr>
          <p:cNvPr id="8" name="Straight Arrow Connector 12">
            <a:extLst>
              <a:ext uri="{FF2B5EF4-FFF2-40B4-BE49-F238E27FC236}">
                <a16:creationId xmlns:a16="http://schemas.microsoft.com/office/drawing/2014/main" id="{173D8075-ED12-B24E-A2DF-6CC56E6E964A}"/>
              </a:ext>
            </a:extLst>
          </p:cNvPr>
          <p:cNvCxnSpPr>
            <a:cxnSpLocks/>
            <a:stCxn id="12" idx="0"/>
          </p:cNvCxnSpPr>
          <p:nvPr/>
        </p:nvCxnSpPr>
        <p:spPr>
          <a:xfrm flipV="1">
            <a:off x="6433696" y="1923078"/>
            <a:ext cx="0" cy="2165618"/>
          </a:xfrm>
          <a:prstGeom prst="straightConnector1">
            <a:avLst/>
          </a:prstGeom>
          <a:ln>
            <a:solidFill>
              <a:srgbClr val="0D72FF"/>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0" name="Straight Arrow Connector 12">
            <a:extLst>
              <a:ext uri="{FF2B5EF4-FFF2-40B4-BE49-F238E27FC236}">
                <a16:creationId xmlns:a16="http://schemas.microsoft.com/office/drawing/2014/main" id="{3C9AA797-052E-4249-A92E-70AA2FA0DA0E}"/>
              </a:ext>
            </a:extLst>
          </p:cNvPr>
          <p:cNvCxnSpPr>
            <a:cxnSpLocks/>
          </p:cNvCxnSpPr>
          <p:nvPr/>
        </p:nvCxnSpPr>
        <p:spPr>
          <a:xfrm flipV="1">
            <a:off x="1921986" y="1923078"/>
            <a:ext cx="0" cy="2887701"/>
          </a:xfrm>
          <a:prstGeom prst="straightConnector1">
            <a:avLst/>
          </a:prstGeom>
          <a:ln>
            <a:solidFill>
              <a:srgbClr val="0D72FF"/>
            </a:solidFill>
            <a:prstDash val="dash"/>
            <a:tailEnd type="ova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3C03C66F-64CF-D64F-A203-E6A7BB5E228A}"/>
              </a:ext>
            </a:extLst>
          </p:cNvPr>
          <p:cNvPicPr>
            <a:picLocks noChangeAspect="1"/>
          </p:cNvPicPr>
          <p:nvPr/>
        </p:nvPicPr>
        <p:blipFill>
          <a:blip r:embed="rId3"/>
          <a:stretch>
            <a:fillRect/>
          </a:stretch>
        </p:blipFill>
        <p:spPr>
          <a:xfrm>
            <a:off x="1822901" y="4711694"/>
            <a:ext cx="198170" cy="198170"/>
          </a:xfrm>
          <a:prstGeom prst="rect">
            <a:avLst/>
          </a:prstGeom>
        </p:spPr>
      </p:pic>
      <p:pic>
        <p:nvPicPr>
          <p:cNvPr id="12" name="图片 11">
            <a:extLst>
              <a:ext uri="{FF2B5EF4-FFF2-40B4-BE49-F238E27FC236}">
                <a16:creationId xmlns:a16="http://schemas.microsoft.com/office/drawing/2014/main" id="{391AEAE7-024D-C441-BE3C-85FA3A9ED17E}"/>
              </a:ext>
            </a:extLst>
          </p:cNvPr>
          <p:cNvPicPr>
            <a:picLocks noChangeAspect="1"/>
          </p:cNvPicPr>
          <p:nvPr/>
        </p:nvPicPr>
        <p:blipFill>
          <a:blip r:embed="rId3"/>
          <a:stretch>
            <a:fillRect/>
          </a:stretch>
        </p:blipFill>
        <p:spPr>
          <a:xfrm>
            <a:off x="6334611" y="4088696"/>
            <a:ext cx="198170" cy="198170"/>
          </a:xfrm>
          <a:prstGeom prst="rect">
            <a:avLst/>
          </a:prstGeom>
        </p:spPr>
      </p:pic>
    </p:spTree>
    <p:extLst>
      <p:ext uri="{BB962C8B-B14F-4D97-AF65-F5344CB8AC3E}">
        <p14:creationId xmlns:p14="http://schemas.microsoft.com/office/powerpoint/2010/main" val="30763373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2" name="直线连接符 61">
            <a:extLst>
              <a:ext uri="{FF2B5EF4-FFF2-40B4-BE49-F238E27FC236}">
                <a16:creationId xmlns:a16="http://schemas.microsoft.com/office/drawing/2014/main" id="{20F10C39-4031-6341-99FD-3C5292291B3C}"/>
              </a:ext>
            </a:extLst>
          </p:cNvPr>
          <p:cNvCxnSpPr>
            <a:cxnSpLocks/>
          </p:cNvCxnSpPr>
          <p:nvPr/>
        </p:nvCxnSpPr>
        <p:spPr>
          <a:xfrm flipH="1">
            <a:off x="691476" y="2289251"/>
            <a:ext cx="5668099"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5" name="直线连接符 64">
            <a:extLst>
              <a:ext uri="{FF2B5EF4-FFF2-40B4-BE49-F238E27FC236}">
                <a16:creationId xmlns:a16="http://schemas.microsoft.com/office/drawing/2014/main" id="{852513FD-7D71-D34D-9B7E-18E7B1EB659C}"/>
              </a:ext>
            </a:extLst>
          </p:cNvPr>
          <p:cNvCxnSpPr>
            <a:cxnSpLocks/>
          </p:cNvCxnSpPr>
          <p:nvPr/>
        </p:nvCxnSpPr>
        <p:spPr>
          <a:xfrm flipH="1">
            <a:off x="691476" y="3387392"/>
            <a:ext cx="5668099"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1070FF04-345B-5D42-B2F8-6FD95B4E37FC}"/>
              </a:ext>
            </a:extLst>
          </p:cNvPr>
          <p:cNvCxnSpPr>
            <a:cxnSpLocks/>
          </p:cNvCxnSpPr>
          <p:nvPr/>
        </p:nvCxnSpPr>
        <p:spPr>
          <a:xfrm flipH="1">
            <a:off x="691476" y="4485533"/>
            <a:ext cx="5668099" cy="0"/>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1" name="Rounded Rectangle 23">
            <a:extLst>
              <a:ext uri="{FF2B5EF4-FFF2-40B4-BE49-F238E27FC236}">
                <a16:creationId xmlns:a16="http://schemas.microsoft.com/office/drawing/2014/main" id="{B8819FF7-CE70-9F45-84B4-DC4F8A8124C9}"/>
              </a:ext>
            </a:extLst>
          </p:cNvPr>
          <p:cNvSpPr/>
          <p:nvPr/>
        </p:nvSpPr>
        <p:spPr>
          <a:xfrm flipV="1">
            <a:off x="2164284"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0" name="Rounded Rectangle 23">
            <a:extLst>
              <a:ext uri="{FF2B5EF4-FFF2-40B4-BE49-F238E27FC236}">
                <a16:creationId xmlns:a16="http://schemas.microsoft.com/office/drawing/2014/main" id="{B8867733-5B08-2E40-AAD4-71CE40A542B3}"/>
              </a:ext>
            </a:extLst>
          </p:cNvPr>
          <p:cNvSpPr/>
          <p:nvPr/>
        </p:nvSpPr>
        <p:spPr>
          <a:xfrm flipV="1">
            <a:off x="1528526"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9" name="Rounded Rectangle 23">
            <a:extLst>
              <a:ext uri="{FF2B5EF4-FFF2-40B4-BE49-F238E27FC236}">
                <a16:creationId xmlns:a16="http://schemas.microsoft.com/office/drawing/2014/main" id="{8DAA55D6-2C0A-134D-9FBF-3FD9E8E64F26}"/>
              </a:ext>
            </a:extLst>
          </p:cNvPr>
          <p:cNvSpPr/>
          <p:nvPr/>
        </p:nvSpPr>
        <p:spPr>
          <a:xfrm flipV="1">
            <a:off x="892768"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2" name="Rounded Rectangle 23">
            <a:extLst>
              <a:ext uri="{FF2B5EF4-FFF2-40B4-BE49-F238E27FC236}">
                <a16:creationId xmlns:a16="http://schemas.microsoft.com/office/drawing/2014/main" id="{5BC12532-43C6-4344-8DD1-CCF0BFA3EB04}"/>
              </a:ext>
            </a:extLst>
          </p:cNvPr>
          <p:cNvSpPr/>
          <p:nvPr/>
        </p:nvSpPr>
        <p:spPr>
          <a:xfrm flipV="1">
            <a:off x="2800042"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3" name="Rounded Rectangle 23">
            <a:extLst>
              <a:ext uri="{FF2B5EF4-FFF2-40B4-BE49-F238E27FC236}">
                <a16:creationId xmlns:a16="http://schemas.microsoft.com/office/drawing/2014/main" id="{90892C41-27F1-5E40-A7E1-DCF7F14A114F}"/>
              </a:ext>
            </a:extLst>
          </p:cNvPr>
          <p:cNvSpPr/>
          <p:nvPr/>
        </p:nvSpPr>
        <p:spPr>
          <a:xfrm flipV="1">
            <a:off x="3435800"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4" name="Rounded Rectangle 23">
            <a:extLst>
              <a:ext uri="{FF2B5EF4-FFF2-40B4-BE49-F238E27FC236}">
                <a16:creationId xmlns:a16="http://schemas.microsoft.com/office/drawing/2014/main" id="{46C3842A-D002-6C4B-A427-711D802B1ACA}"/>
              </a:ext>
            </a:extLst>
          </p:cNvPr>
          <p:cNvSpPr/>
          <p:nvPr/>
        </p:nvSpPr>
        <p:spPr>
          <a:xfrm flipV="1">
            <a:off x="4071558"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5" name="Rounded Rectangle 23">
            <a:extLst>
              <a:ext uri="{FF2B5EF4-FFF2-40B4-BE49-F238E27FC236}">
                <a16:creationId xmlns:a16="http://schemas.microsoft.com/office/drawing/2014/main" id="{38403DAE-95FC-5C45-9178-A083BBCC6B23}"/>
              </a:ext>
            </a:extLst>
          </p:cNvPr>
          <p:cNvSpPr/>
          <p:nvPr/>
        </p:nvSpPr>
        <p:spPr>
          <a:xfrm flipV="1">
            <a:off x="4707316"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6" name="Rounded Rectangle 23">
            <a:extLst>
              <a:ext uri="{FF2B5EF4-FFF2-40B4-BE49-F238E27FC236}">
                <a16:creationId xmlns:a16="http://schemas.microsoft.com/office/drawing/2014/main" id="{9C1D3C3D-A369-8D40-A2E0-2D7E42B0FE94}"/>
              </a:ext>
            </a:extLst>
          </p:cNvPr>
          <p:cNvSpPr/>
          <p:nvPr/>
        </p:nvSpPr>
        <p:spPr>
          <a:xfrm flipV="1">
            <a:off x="5343074"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7" name="Rounded Rectangle 23">
            <a:extLst>
              <a:ext uri="{FF2B5EF4-FFF2-40B4-BE49-F238E27FC236}">
                <a16:creationId xmlns:a16="http://schemas.microsoft.com/office/drawing/2014/main" id="{7E87C2DA-AC17-7844-9022-73A182B2B035}"/>
              </a:ext>
            </a:extLst>
          </p:cNvPr>
          <p:cNvSpPr/>
          <p:nvPr/>
        </p:nvSpPr>
        <p:spPr>
          <a:xfrm flipV="1">
            <a:off x="5978835" y="2123620"/>
            <a:ext cx="281930" cy="3258842"/>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254324B1-446D-3740-9520-FE81268DB849}"/>
              </a:ext>
            </a:extLst>
          </p:cNvPr>
          <p:cNvSpPr>
            <a:spLocks noGrp="1"/>
          </p:cNvSpPr>
          <p:nvPr>
            <p:ph type="title"/>
          </p:nvPr>
        </p:nvSpPr>
        <p:spPr/>
        <p:txBody>
          <a:bodyPr/>
          <a:lstStyle/>
          <a:p>
            <a:r>
              <a:rPr lang="zh-CN" altLang="en-US" dirty="0"/>
              <a:t>图表形式</a:t>
            </a:r>
            <a:r>
              <a:rPr lang="en-US" altLang="zh-CN" dirty="0"/>
              <a:t>-</a:t>
            </a:r>
            <a:r>
              <a:rPr lang="zh-CN" altLang="en-US" dirty="0"/>
              <a:t>柱状图（手动调整）</a:t>
            </a:r>
            <a:endParaRPr kumimoji="1" lang="zh-CN" altLang="en-US" dirty="0"/>
          </a:p>
        </p:txBody>
      </p:sp>
      <p:sp>
        <p:nvSpPr>
          <p:cNvPr id="6" name="Rounded Rectangle 23">
            <a:extLst>
              <a:ext uri="{FF2B5EF4-FFF2-40B4-BE49-F238E27FC236}">
                <a16:creationId xmlns:a16="http://schemas.microsoft.com/office/drawing/2014/main" id="{78AC1A51-54F3-1646-8E07-E540BF2931A0}"/>
              </a:ext>
            </a:extLst>
          </p:cNvPr>
          <p:cNvSpPr/>
          <p:nvPr/>
        </p:nvSpPr>
        <p:spPr>
          <a:xfrm flipV="1">
            <a:off x="2798910" y="2462334"/>
            <a:ext cx="281930" cy="2948255"/>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27">
            <a:extLst>
              <a:ext uri="{FF2B5EF4-FFF2-40B4-BE49-F238E27FC236}">
                <a16:creationId xmlns:a16="http://schemas.microsoft.com/office/drawing/2014/main" id="{89E6F8E9-E3F9-A84C-B369-373CA78B941E}"/>
              </a:ext>
            </a:extLst>
          </p:cNvPr>
          <p:cNvSpPr/>
          <p:nvPr/>
        </p:nvSpPr>
        <p:spPr>
          <a:xfrm flipV="1">
            <a:off x="5343074" y="3571175"/>
            <a:ext cx="281930" cy="1819626"/>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15">
            <a:extLst>
              <a:ext uri="{FF2B5EF4-FFF2-40B4-BE49-F238E27FC236}">
                <a16:creationId xmlns:a16="http://schemas.microsoft.com/office/drawing/2014/main" id="{EB70870E-BD63-0742-8FFE-4E6B27AE8CE3}"/>
              </a:ext>
            </a:extLst>
          </p:cNvPr>
          <p:cNvSpPr/>
          <p:nvPr/>
        </p:nvSpPr>
        <p:spPr>
          <a:xfrm flipV="1">
            <a:off x="1522226" y="4738118"/>
            <a:ext cx="281930" cy="672471"/>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 name="Rounded Rectangle 20">
            <a:extLst>
              <a:ext uri="{FF2B5EF4-FFF2-40B4-BE49-F238E27FC236}">
                <a16:creationId xmlns:a16="http://schemas.microsoft.com/office/drawing/2014/main" id="{374B641A-1285-8C4A-AFA2-4F12B8899577}"/>
              </a:ext>
            </a:extLst>
          </p:cNvPr>
          <p:cNvSpPr/>
          <p:nvPr/>
        </p:nvSpPr>
        <p:spPr>
          <a:xfrm flipV="1">
            <a:off x="2160568" y="3590964"/>
            <a:ext cx="281930" cy="1819625"/>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 name="Rounded Rectangle 24">
            <a:extLst>
              <a:ext uri="{FF2B5EF4-FFF2-40B4-BE49-F238E27FC236}">
                <a16:creationId xmlns:a16="http://schemas.microsoft.com/office/drawing/2014/main" id="{44D30AB2-9B56-B744-BB4F-61FB58BF3B8F}"/>
              </a:ext>
            </a:extLst>
          </p:cNvPr>
          <p:cNvSpPr/>
          <p:nvPr/>
        </p:nvSpPr>
        <p:spPr>
          <a:xfrm flipV="1">
            <a:off x="3437252" y="4144763"/>
            <a:ext cx="281930" cy="1265827"/>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 name="Rounded Rectangle 25">
            <a:extLst>
              <a:ext uri="{FF2B5EF4-FFF2-40B4-BE49-F238E27FC236}">
                <a16:creationId xmlns:a16="http://schemas.microsoft.com/office/drawing/2014/main" id="{7F2B14B2-D827-5F4D-8C77-AB4170A18D39}"/>
              </a:ext>
            </a:extLst>
          </p:cNvPr>
          <p:cNvSpPr/>
          <p:nvPr/>
        </p:nvSpPr>
        <p:spPr>
          <a:xfrm flipV="1">
            <a:off x="4075594" y="3808529"/>
            <a:ext cx="281930" cy="1602061"/>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9" name="Rounded Rectangle 26">
            <a:extLst>
              <a:ext uri="{FF2B5EF4-FFF2-40B4-BE49-F238E27FC236}">
                <a16:creationId xmlns:a16="http://schemas.microsoft.com/office/drawing/2014/main" id="{898DEF42-ECB5-BA47-B0B5-C575D0805B56}"/>
              </a:ext>
            </a:extLst>
          </p:cNvPr>
          <p:cNvSpPr/>
          <p:nvPr/>
        </p:nvSpPr>
        <p:spPr>
          <a:xfrm flipV="1">
            <a:off x="4713936" y="4738119"/>
            <a:ext cx="281930" cy="672472"/>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 name="Rounded Rectangle 28">
            <a:extLst>
              <a:ext uri="{FF2B5EF4-FFF2-40B4-BE49-F238E27FC236}">
                <a16:creationId xmlns:a16="http://schemas.microsoft.com/office/drawing/2014/main" id="{C401F66E-E198-C44D-92C0-3861B154C6BA}"/>
              </a:ext>
            </a:extLst>
          </p:cNvPr>
          <p:cNvSpPr/>
          <p:nvPr/>
        </p:nvSpPr>
        <p:spPr>
          <a:xfrm flipV="1">
            <a:off x="5990618" y="3221765"/>
            <a:ext cx="281930" cy="2188826"/>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3" name="TextBox 40">
            <a:extLst>
              <a:ext uri="{FF2B5EF4-FFF2-40B4-BE49-F238E27FC236}">
                <a16:creationId xmlns:a16="http://schemas.microsoft.com/office/drawing/2014/main" id="{12041563-3E70-B542-A926-223C86F46C32}"/>
              </a:ext>
            </a:extLst>
          </p:cNvPr>
          <p:cNvSpPr txBox="1"/>
          <p:nvPr/>
        </p:nvSpPr>
        <p:spPr>
          <a:xfrm>
            <a:off x="2674323" y="1776960"/>
            <a:ext cx="511679" cy="307777"/>
          </a:xfrm>
          <a:prstGeom prst="rect">
            <a:avLst/>
          </a:prstGeom>
          <a:noFill/>
        </p:spPr>
        <p:txBody>
          <a:bodyPr wrap="square" rtlCol="0">
            <a:spAutoFit/>
          </a:bodyPr>
          <a:lstStyle/>
          <a:p>
            <a:r>
              <a:rPr lang="en-US" sz="1400" dirty="0">
                <a:solidFill>
                  <a:schemeClr val="tx1">
                    <a:lumMod val="50000"/>
                    <a:lumOff val="50000"/>
                  </a:schemeClr>
                </a:solidFill>
                <a:latin typeface="Gilroy Medium" pitchFamily="2" charset="0"/>
              </a:rPr>
              <a:t>98%</a:t>
            </a:r>
          </a:p>
        </p:txBody>
      </p:sp>
      <p:sp>
        <p:nvSpPr>
          <p:cNvPr id="24" name="TextBox 41">
            <a:extLst>
              <a:ext uri="{FF2B5EF4-FFF2-40B4-BE49-F238E27FC236}">
                <a16:creationId xmlns:a16="http://schemas.microsoft.com/office/drawing/2014/main" id="{F58CE221-33D8-D048-85A4-A37D5DE667E9}"/>
              </a:ext>
            </a:extLst>
          </p:cNvPr>
          <p:cNvSpPr txBox="1"/>
          <p:nvPr/>
        </p:nvSpPr>
        <p:spPr>
          <a:xfrm>
            <a:off x="5232077" y="3165294"/>
            <a:ext cx="510077" cy="307777"/>
          </a:xfrm>
          <a:prstGeom prst="rect">
            <a:avLst/>
          </a:prstGeom>
          <a:noFill/>
        </p:spPr>
        <p:txBody>
          <a:bodyPr wrap="square" rtlCol="0">
            <a:spAutoFit/>
          </a:bodyPr>
          <a:lstStyle/>
          <a:p>
            <a:r>
              <a:rPr lang="en-US" sz="1400" dirty="0">
                <a:solidFill>
                  <a:schemeClr val="tx1">
                    <a:lumMod val="50000"/>
                    <a:lumOff val="50000"/>
                  </a:schemeClr>
                </a:solidFill>
                <a:latin typeface="Gilroy Medium" pitchFamily="2" charset="0"/>
              </a:rPr>
              <a:t>65%</a:t>
            </a:r>
          </a:p>
        </p:txBody>
      </p:sp>
      <p:sp>
        <p:nvSpPr>
          <p:cNvPr id="38" name="Rounded Rectangle 24">
            <a:extLst>
              <a:ext uri="{FF2B5EF4-FFF2-40B4-BE49-F238E27FC236}">
                <a16:creationId xmlns:a16="http://schemas.microsoft.com/office/drawing/2014/main" id="{0370A774-EF84-4A48-8271-970BCDEC592F}"/>
              </a:ext>
            </a:extLst>
          </p:cNvPr>
          <p:cNvSpPr/>
          <p:nvPr/>
        </p:nvSpPr>
        <p:spPr>
          <a:xfrm flipV="1">
            <a:off x="883884" y="4144763"/>
            <a:ext cx="281930" cy="1265827"/>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cxnSp>
        <p:nvCxnSpPr>
          <p:cNvPr id="41" name="Straight Connector 97">
            <a:extLst>
              <a:ext uri="{FF2B5EF4-FFF2-40B4-BE49-F238E27FC236}">
                <a16:creationId xmlns:a16="http://schemas.microsoft.com/office/drawing/2014/main" id="{DFC45D8D-0F2F-BC45-9309-FF7CF26A789B}"/>
              </a:ext>
            </a:extLst>
          </p:cNvPr>
          <p:cNvCxnSpPr>
            <a:cxnSpLocks/>
          </p:cNvCxnSpPr>
          <p:nvPr/>
        </p:nvCxnSpPr>
        <p:spPr>
          <a:xfrm>
            <a:off x="750128" y="5583675"/>
            <a:ext cx="5550794" cy="0"/>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2" name="Oval 98">
            <a:extLst>
              <a:ext uri="{FF2B5EF4-FFF2-40B4-BE49-F238E27FC236}">
                <a16:creationId xmlns:a16="http://schemas.microsoft.com/office/drawing/2014/main" id="{C577E9C5-5C28-B14A-BC02-3C4C4B652165}"/>
              </a:ext>
            </a:extLst>
          </p:cNvPr>
          <p:cNvSpPr/>
          <p:nvPr/>
        </p:nvSpPr>
        <p:spPr>
          <a:xfrm>
            <a:off x="1607499" y="5526235"/>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99">
            <a:extLst>
              <a:ext uri="{FF2B5EF4-FFF2-40B4-BE49-F238E27FC236}">
                <a16:creationId xmlns:a16="http://schemas.microsoft.com/office/drawing/2014/main" id="{D100623D-433B-0E4D-821D-8F828F2459B0}"/>
              </a:ext>
            </a:extLst>
          </p:cNvPr>
          <p:cNvSpPr/>
          <p:nvPr/>
        </p:nvSpPr>
        <p:spPr>
          <a:xfrm>
            <a:off x="2245841" y="5526235"/>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100">
            <a:extLst>
              <a:ext uri="{FF2B5EF4-FFF2-40B4-BE49-F238E27FC236}">
                <a16:creationId xmlns:a16="http://schemas.microsoft.com/office/drawing/2014/main" id="{A10CC2DF-DB49-5840-8AEF-03C9428FA84F}"/>
              </a:ext>
            </a:extLst>
          </p:cNvPr>
          <p:cNvSpPr/>
          <p:nvPr/>
        </p:nvSpPr>
        <p:spPr>
          <a:xfrm>
            <a:off x="2884183" y="5526235"/>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101">
            <a:extLst>
              <a:ext uri="{FF2B5EF4-FFF2-40B4-BE49-F238E27FC236}">
                <a16:creationId xmlns:a16="http://schemas.microsoft.com/office/drawing/2014/main" id="{6ECEF1EC-5CBF-0F4A-87D1-EF301BF39479}"/>
              </a:ext>
            </a:extLst>
          </p:cNvPr>
          <p:cNvSpPr/>
          <p:nvPr/>
        </p:nvSpPr>
        <p:spPr>
          <a:xfrm>
            <a:off x="3522525" y="5526235"/>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102">
            <a:extLst>
              <a:ext uri="{FF2B5EF4-FFF2-40B4-BE49-F238E27FC236}">
                <a16:creationId xmlns:a16="http://schemas.microsoft.com/office/drawing/2014/main" id="{CC58523D-14F4-9242-8379-AD501C17765C}"/>
              </a:ext>
            </a:extLst>
          </p:cNvPr>
          <p:cNvSpPr/>
          <p:nvPr/>
        </p:nvSpPr>
        <p:spPr>
          <a:xfrm>
            <a:off x="4160867" y="5526235"/>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7" name="Oval 103">
            <a:extLst>
              <a:ext uri="{FF2B5EF4-FFF2-40B4-BE49-F238E27FC236}">
                <a16:creationId xmlns:a16="http://schemas.microsoft.com/office/drawing/2014/main" id="{7186CD5E-A8F7-5846-84D6-1B09232EA858}"/>
              </a:ext>
            </a:extLst>
          </p:cNvPr>
          <p:cNvSpPr/>
          <p:nvPr/>
        </p:nvSpPr>
        <p:spPr>
          <a:xfrm>
            <a:off x="4799209" y="5526235"/>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Oval 104">
            <a:extLst>
              <a:ext uri="{FF2B5EF4-FFF2-40B4-BE49-F238E27FC236}">
                <a16:creationId xmlns:a16="http://schemas.microsoft.com/office/drawing/2014/main" id="{210651E2-6662-4C4A-9F2B-DBC0153F64E8}"/>
              </a:ext>
            </a:extLst>
          </p:cNvPr>
          <p:cNvSpPr/>
          <p:nvPr/>
        </p:nvSpPr>
        <p:spPr>
          <a:xfrm>
            <a:off x="5437551" y="5526235"/>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Oval 105">
            <a:extLst>
              <a:ext uri="{FF2B5EF4-FFF2-40B4-BE49-F238E27FC236}">
                <a16:creationId xmlns:a16="http://schemas.microsoft.com/office/drawing/2014/main" id="{8015ADE0-0D9B-FD40-ADB0-E6054E9A4A91}"/>
              </a:ext>
            </a:extLst>
          </p:cNvPr>
          <p:cNvSpPr/>
          <p:nvPr/>
        </p:nvSpPr>
        <p:spPr>
          <a:xfrm>
            <a:off x="6075891" y="5526235"/>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1" name="TextBox 115">
            <a:extLst>
              <a:ext uri="{FF2B5EF4-FFF2-40B4-BE49-F238E27FC236}">
                <a16:creationId xmlns:a16="http://schemas.microsoft.com/office/drawing/2014/main" id="{33B43D96-4BFD-EE43-9C7E-597AC3644E0B}"/>
              </a:ext>
            </a:extLst>
          </p:cNvPr>
          <p:cNvSpPr txBox="1"/>
          <p:nvPr/>
        </p:nvSpPr>
        <p:spPr>
          <a:xfrm>
            <a:off x="5257348" y="5744622"/>
            <a:ext cx="466794"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2014</a:t>
            </a:r>
          </a:p>
        </p:txBody>
      </p:sp>
      <p:sp>
        <p:nvSpPr>
          <p:cNvPr id="52" name="TextBox 116">
            <a:extLst>
              <a:ext uri="{FF2B5EF4-FFF2-40B4-BE49-F238E27FC236}">
                <a16:creationId xmlns:a16="http://schemas.microsoft.com/office/drawing/2014/main" id="{FB27EC01-1158-4F45-B530-E5472D59C717}"/>
              </a:ext>
            </a:extLst>
          </p:cNvPr>
          <p:cNvSpPr txBox="1"/>
          <p:nvPr/>
        </p:nvSpPr>
        <p:spPr>
          <a:xfrm>
            <a:off x="4632301" y="5744622"/>
            <a:ext cx="458780"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2013</a:t>
            </a:r>
          </a:p>
        </p:txBody>
      </p:sp>
      <p:sp>
        <p:nvSpPr>
          <p:cNvPr id="53" name="TextBox 117">
            <a:extLst>
              <a:ext uri="{FF2B5EF4-FFF2-40B4-BE49-F238E27FC236}">
                <a16:creationId xmlns:a16="http://schemas.microsoft.com/office/drawing/2014/main" id="{1EEDA88D-68CB-E348-89B0-FE1A26730D71}"/>
              </a:ext>
            </a:extLst>
          </p:cNvPr>
          <p:cNvSpPr txBox="1"/>
          <p:nvPr/>
        </p:nvSpPr>
        <p:spPr>
          <a:xfrm>
            <a:off x="4008858" y="5744622"/>
            <a:ext cx="457176"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2012</a:t>
            </a:r>
          </a:p>
        </p:txBody>
      </p:sp>
      <p:sp>
        <p:nvSpPr>
          <p:cNvPr id="54" name="TextBox 118">
            <a:extLst>
              <a:ext uri="{FF2B5EF4-FFF2-40B4-BE49-F238E27FC236}">
                <a16:creationId xmlns:a16="http://schemas.microsoft.com/office/drawing/2014/main" id="{D305D6C8-4457-944A-9369-0FD2CBCFE9BE}"/>
              </a:ext>
            </a:extLst>
          </p:cNvPr>
          <p:cNvSpPr txBox="1"/>
          <p:nvPr/>
        </p:nvSpPr>
        <p:spPr>
          <a:xfrm>
            <a:off x="3406253" y="5744622"/>
            <a:ext cx="436338"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2011</a:t>
            </a:r>
          </a:p>
        </p:txBody>
      </p:sp>
      <p:sp>
        <p:nvSpPr>
          <p:cNvPr id="55" name="TextBox 119">
            <a:extLst>
              <a:ext uri="{FF2B5EF4-FFF2-40B4-BE49-F238E27FC236}">
                <a16:creationId xmlns:a16="http://schemas.microsoft.com/office/drawing/2014/main" id="{F4B3CD83-6A97-2D43-A634-90DA851EBE3C}"/>
              </a:ext>
            </a:extLst>
          </p:cNvPr>
          <p:cNvSpPr txBox="1"/>
          <p:nvPr/>
        </p:nvSpPr>
        <p:spPr>
          <a:xfrm>
            <a:off x="2766780" y="5744622"/>
            <a:ext cx="473206"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2010</a:t>
            </a:r>
          </a:p>
        </p:txBody>
      </p:sp>
      <p:sp>
        <p:nvSpPr>
          <p:cNvPr id="56" name="TextBox 120">
            <a:extLst>
              <a:ext uri="{FF2B5EF4-FFF2-40B4-BE49-F238E27FC236}">
                <a16:creationId xmlns:a16="http://schemas.microsoft.com/office/drawing/2014/main" id="{1AF0481D-98FB-EC49-9D7C-BC8A48D805B8}"/>
              </a:ext>
            </a:extLst>
          </p:cNvPr>
          <p:cNvSpPr txBox="1"/>
          <p:nvPr/>
        </p:nvSpPr>
        <p:spPr>
          <a:xfrm>
            <a:off x="2103261" y="5744622"/>
            <a:ext cx="497252"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2009</a:t>
            </a:r>
          </a:p>
        </p:txBody>
      </p:sp>
      <p:sp>
        <p:nvSpPr>
          <p:cNvPr id="57" name="TextBox 121">
            <a:extLst>
              <a:ext uri="{FF2B5EF4-FFF2-40B4-BE49-F238E27FC236}">
                <a16:creationId xmlns:a16="http://schemas.microsoft.com/office/drawing/2014/main" id="{213D2A58-3111-E340-B2ED-6F7CFB0A15FB}"/>
              </a:ext>
            </a:extLst>
          </p:cNvPr>
          <p:cNvSpPr txBox="1"/>
          <p:nvPr/>
        </p:nvSpPr>
        <p:spPr>
          <a:xfrm>
            <a:off x="1436536" y="5744622"/>
            <a:ext cx="500458"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2008</a:t>
            </a:r>
          </a:p>
        </p:txBody>
      </p:sp>
      <p:sp>
        <p:nvSpPr>
          <p:cNvPr id="58" name="Oval 99">
            <a:extLst>
              <a:ext uri="{FF2B5EF4-FFF2-40B4-BE49-F238E27FC236}">
                <a16:creationId xmlns:a16="http://schemas.microsoft.com/office/drawing/2014/main" id="{4F5F52A1-FA5D-C546-8621-61B38579EE0D}"/>
              </a:ext>
            </a:extLst>
          </p:cNvPr>
          <p:cNvSpPr/>
          <p:nvPr/>
        </p:nvSpPr>
        <p:spPr>
          <a:xfrm>
            <a:off x="969157" y="5526235"/>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TextBox 117">
            <a:extLst>
              <a:ext uri="{FF2B5EF4-FFF2-40B4-BE49-F238E27FC236}">
                <a16:creationId xmlns:a16="http://schemas.microsoft.com/office/drawing/2014/main" id="{D4DBA1B3-8560-A24D-A92B-D304254EF9B8}"/>
              </a:ext>
            </a:extLst>
          </p:cNvPr>
          <p:cNvSpPr txBox="1"/>
          <p:nvPr/>
        </p:nvSpPr>
        <p:spPr>
          <a:xfrm>
            <a:off x="779429" y="5744622"/>
            <a:ext cx="490840" cy="253916"/>
          </a:xfrm>
          <a:prstGeom prst="rect">
            <a:avLst/>
          </a:prstGeom>
          <a:noFill/>
        </p:spPr>
        <p:txBody>
          <a:bodyPr wrap="none" rtlCol="0">
            <a:spAutoFit/>
          </a:bodyPr>
          <a:lstStyle/>
          <a:p>
            <a:r>
              <a:rPr lang="en-US" altLang="zh-CN" sz="1050" dirty="0">
                <a:solidFill>
                  <a:schemeClr val="bg1">
                    <a:lumMod val="50000"/>
                  </a:schemeClr>
                </a:solidFill>
                <a:latin typeface="Gilroy Medium" pitchFamily="2" charset="0"/>
              </a:rPr>
              <a:t>2007</a:t>
            </a:r>
          </a:p>
        </p:txBody>
      </p:sp>
      <p:sp>
        <p:nvSpPr>
          <p:cNvPr id="61" name="TextBox 115">
            <a:extLst>
              <a:ext uri="{FF2B5EF4-FFF2-40B4-BE49-F238E27FC236}">
                <a16:creationId xmlns:a16="http://schemas.microsoft.com/office/drawing/2014/main" id="{F92F14F0-8519-F246-8F2F-6ECA1ECD5EC8}"/>
              </a:ext>
            </a:extLst>
          </p:cNvPr>
          <p:cNvSpPr txBox="1"/>
          <p:nvPr/>
        </p:nvSpPr>
        <p:spPr>
          <a:xfrm>
            <a:off x="5900590" y="5744622"/>
            <a:ext cx="461986" cy="253916"/>
          </a:xfrm>
          <a:prstGeom prst="rect">
            <a:avLst/>
          </a:prstGeom>
          <a:noFill/>
        </p:spPr>
        <p:txBody>
          <a:bodyPr wrap="none" rtlCol="0">
            <a:spAutoFit/>
          </a:bodyPr>
          <a:lstStyle/>
          <a:p>
            <a:r>
              <a:rPr lang="id-ID" sz="1050" dirty="0">
                <a:solidFill>
                  <a:schemeClr val="bg1">
                    <a:lumMod val="50000"/>
                  </a:schemeClr>
                </a:solidFill>
                <a:latin typeface="Gilroy Medium" pitchFamily="2" charset="0"/>
              </a:rPr>
              <a:t>201</a:t>
            </a:r>
            <a:r>
              <a:rPr lang="en-US" altLang="zh-CN" sz="1050" dirty="0">
                <a:solidFill>
                  <a:schemeClr val="bg1">
                    <a:lumMod val="50000"/>
                  </a:schemeClr>
                </a:solidFill>
                <a:latin typeface="Gilroy Medium" pitchFamily="2" charset="0"/>
              </a:rPr>
              <a:t>5</a:t>
            </a:r>
            <a:endParaRPr lang="id-ID" sz="1050" dirty="0">
              <a:solidFill>
                <a:schemeClr val="bg1">
                  <a:lumMod val="50000"/>
                </a:schemeClr>
              </a:solidFill>
              <a:latin typeface="Gilroy Medium" pitchFamily="2" charset="0"/>
            </a:endParaRPr>
          </a:p>
        </p:txBody>
      </p:sp>
      <p:sp>
        <p:nvSpPr>
          <p:cNvPr id="68" name="文本框 67">
            <a:extLst>
              <a:ext uri="{FF2B5EF4-FFF2-40B4-BE49-F238E27FC236}">
                <a16:creationId xmlns:a16="http://schemas.microsoft.com/office/drawing/2014/main" id="{F7B7F715-D6F6-364E-9251-8827DF5043CB}"/>
              </a:ext>
            </a:extLst>
          </p:cNvPr>
          <p:cNvSpPr txBox="1"/>
          <p:nvPr/>
        </p:nvSpPr>
        <p:spPr>
          <a:xfrm>
            <a:off x="6776926" y="220365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69" name="文本框 68">
            <a:extLst>
              <a:ext uri="{FF2B5EF4-FFF2-40B4-BE49-F238E27FC236}">
                <a16:creationId xmlns:a16="http://schemas.microsoft.com/office/drawing/2014/main" id="{6A025422-7C9A-B748-9D52-A6F2AE332B1D}"/>
              </a:ext>
            </a:extLst>
          </p:cNvPr>
          <p:cNvSpPr txBox="1"/>
          <p:nvPr/>
        </p:nvSpPr>
        <p:spPr>
          <a:xfrm>
            <a:off x="6776926" y="270956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0" name="文本框 69">
            <a:extLst>
              <a:ext uri="{FF2B5EF4-FFF2-40B4-BE49-F238E27FC236}">
                <a16:creationId xmlns:a16="http://schemas.microsoft.com/office/drawing/2014/main" id="{851B63CF-9FE2-B94B-8F8A-CAF10F74D6A5}"/>
              </a:ext>
            </a:extLst>
          </p:cNvPr>
          <p:cNvSpPr txBox="1"/>
          <p:nvPr/>
        </p:nvSpPr>
        <p:spPr>
          <a:xfrm>
            <a:off x="6776926" y="401213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71" name="文本框 70">
            <a:extLst>
              <a:ext uri="{FF2B5EF4-FFF2-40B4-BE49-F238E27FC236}">
                <a16:creationId xmlns:a16="http://schemas.microsoft.com/office/drawing/2014/main" id="{AD32A291-FD57-1847-AA7E-52C9915DF2DE}"/>
              </a:ext>
            </a:extLst>
          </p:cNvPr>
          <p:cNvSpPr txBox="1"/>
          <p:nvPr/>
        </p:nvSpPr>
        <p:spPr>
          <a:xfrm>
            <a:off x="6776926" y="451804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23034640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589F616F-979D-9243-9124-A79DDF105907}"/>
              </a:ext>
            </a:extLst>
          </p:cNvPr>
          <p:cNvSpPr>
            <a:spLocks noGrp="1"/>
          </p:cNvSpPr>
          <p:nvPr>
            <p:ph type="ctrTitle" idx="4294967295"/>
          </p:nvPr>
        </p:nvSpPr>
        <p:spPr/>
        <p:txBody>
          <a:bodyPr/>
          <a:lstStyle/>
          <a:p>
            <a:endParaRPr lang="zh-CN" altLang="en-US"/>
          </a:p>
        </p:txBody>
      </p:sp>
      <p:sp>
        <p:nvSpPr>
          <p:cNvPr id="2" name="内容占位符 1">
            <a:extLst>
              <a:ext uri="{FF2B5EF4-FFF2-40B4-BE49-F238E27FC236}">
                <a16:creationId xmlns:a16="http://schemas.microsoft.com/office/drawing/2014/main" id="{A5E69427-E648-324A-A394-F8A929B810F4}"/>
              </a:ext>
            </a:extLst>
          </p:cNvPr>
          <p:cNvSpPr>
            <a:spLocks noGrp="1"/>
          </p:cNvSpPr>
          <p:nvPr>
            <p:ph sz="half" idx="2"/>
          </p:nvPr>
        </p:nvSpPr>
        <p:spPr/>
        <p:txBody>
          <a:bodyPr/>
          <a:lstStyle/>
          <a:p>
            <a:endParaRPr lang="zh-CN" altLang="en-US"/>
          </a:p>
        </p:txBody>
      </p:sp>
      <p:sp>
        <p:nvSpPr>
          <p:cNvPr id="7" name="内容占位符 38">
            <a:extLst>
              <a:ext uri="{FF2B5EF4-FFF2-40B4-BE49-F238E27FC236}">
                <a16:creationId xmlns:a16="http://schemas.microsoft.com/office/drawing/2014/main" id="{379400AD-3C54-4756-F097-3715B0F40FE7}"/>
              </a:ext>
            </a:extLst>
          </p:cNvPr>
          <p:cNvSpPr>
            <a:spLocks noGrp="1"/>
          </p:cNvSpPr>
          <p:nvPr>
            <p:ph sz="quarter" idx="11" hasCustomPrompt="1"/>
          </p:nvPr>
        </p:nvSpPr>
        <p:spPr>
          <a:prstGeom prst="rect">
            <a:avLst/>
          </a:prstGeom>
        </p:spPr>
        <p:txBody>
          <a:bodyPr/>
          <a:lstStyle>
            <a:lvl1pPr marL="0" indent="0">
              <a:buNone/>
              <a:defRPr kumimoji="1" lang="zh-CN" altLang="en-US" sz="1400" b="0" i="0" kern="1200"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cs typeface="+mn-cs"/>
              </a:defRPr>
            </a:lvl1pPr>
          </a:lstStyle>
          <a:p>
            <a:pPr marL="0" lvl="0" indent="0" algn="l" defTabSz="914400" rtl="0" eaLnBrk="1" latinLnBrk="0" hangingPunct="1">
              <a:lnSpc>
                <a:spcPct val="100000"/>
              </a:lnSpc>
              <a:spcBef>
                <a:spcPts val="1000"/>
              </a:spcBef>
              <a:buFont typeface="Arial" panose="020B0604020202020204" pitchFamily="34" charset="0"/>
              <a:buNone/>
            </a:pPr>
            <a:r>
              <a:rPr kumimoji="1" lang="zh-CN" altLang="en-US" dirty="0"/>
              <a:t>部门名称</a:t>
            </a:r>
            <a:endParaRPr kumimoji="1" lang="en-US" altLang="zh-CN" dirty="0"/>
          </a:p>
          <a:p>
            <a:pPr marL="0" lvl="0" indent="0" algn="l" defTabSz="914400" rtl="0" eaLnBrk="1" latinLnBrk="0" hangingPunct="1">
              <a:lnSpc>
                <a:spcPct val="100000"/>
              </a:lnSpc>
              <a:spcBef>
                <a:spcPts val="1000"/>
              </a:spcBef>
              <a:buFont typeface="Arial" panose="020B0604020202020204" pitchFamily="34" charset="0"/>
              <a:buNone/>
            </a:pPr>
            <a:r>
              <a:rPr kumimoji="1" lang="en-US" altLang="zh-CN" dirty="0"/>
              <a:t>2022</a:t>
            </a:r>
            <a:r>
              <a:rPr kumimoji="1" lang="zh-CN" altLang="en-US" dirty="0"/>
              <a:t> 年</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5" name="直线连接符 64">
            <a:extLst>
              <a:ext uri="{FF2B5EF4-FFF2-40B4-BE49-F238E27FC236}">
                <a16:creationId xmlns:a16="http://schemas.microsoft.com/office/drawing/2014/main" id="{2B8B44F0-45A6-6549-B717-EAC7717A1C72}"/>
              </a:ext>
            </a:extLst>
          </p:cNvPr>
          <p:cNvCxnSpPr>
            <a:cxnSpLocks/>
          </p:cNvCxnSpPr>
          <p:nvPr/>
        </p:nvCxnSpPr>
        <p:spPr>
          <a:xfrm>
            <a:off x="3305084" y="1964006"/>
            <a:ext cx="0" cy="390957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6" name="直线连接符 65">
            <a:extLst>
              <a:ext uri="{FF2B5EF4-FFF2-40B4-BE49-F238E27FC236}">
                <a16:creationId xmlns:a16="http://schemas.microsoft.com/office/drawing/2014/main" id="{24A6CF25-856B-E446-905A-1B7D6F99B823}"/>
              </a:ext>
            </a:extLst>
          </p:cNvPr>
          <p:cNvCxnSpPr>
            <a:cxnSpLocks/>
          </p:cNvCxnSpPr>
          <p:nvPr/>
        </p:nvCxnSpPr>
        <p:spPr>
          <a:xfrm>
            <a:off x="4428903" y="1964006"/>
            <a:ext cx="0" cy="390957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4" name="直线连接符 63">
            <a:extLst>
              <a:ext uri="{FF2B5EF4-FFF2-40B4-BE49-F238E27FC236}">
                <a16:creationId xmlns:a16="http://schemas.microsoft.com/office/drawing/2014/main" id="{0966E3A2-A616-7B48-9412-5DDFCCF099A8}"/>
              </a:ext>
            </a:extLst>
          </p:cNvPr>
          <p:cNvCxnSpPr>
            <a:cxnSpLocks/>
          </p:cNvCxnSpPr>
          <p:nvPr/>
        </p:nvCxnSpPr>
        <p:spPr>
          <a:xfrm>
            <a:off x="2181265" y="1964006"/>
            <a:ext cx="0" cy="3909572"/>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标题 1">
            <a:extLst>
              <a:ext uri="{FF2B5EF4-FFF2-40B4-BE49-F238E27FC236}">
                <a16:creationId xmlns:a16="http://schemas.microsoft.com/office/drawing/2014/main" id="{254324B1-446D-3740-9520-FE81268DB849}"/>
              </a:ext>
            </a:extLst>
          </p:cNvPr>
          <p:cNvSpPr>
            <a:spLocks noGrp="1"/>
          </p:cNvSpPr>
          <p:nvPr>
            <p:ph type="title"/>
          </p:nvPr>
        </p:nvSpPr>
        <p:spPr/>
        <p:txBody>
          <a:bodyPr/>
          <a:lstStyle/>
          <a:p>
            <a:r>
              <a:rPr kumimoji="1" lang="zh-CN" altLang="en-US" dirty="0"/>
              <a:t>图表形式</a:t>
            </a:r>
            <a:r>
              <a:rPr kumimoji="1" lang="en-US" altLang="zh-CN" dirty="0"/>
              <a:t>-</a:t>
            </a:r>
            <a:r>
              <a:rPr kumimoji="1" lang="zh-CN" altLang="en-US" dirty="0"/>
              <a:t>柱状图</a:t>
            </a:r>
            <a:r>
              <a:rPr lang="zh-CN" altLang="en-US" dirty="0"/>
              <a:t>（手动调整）</a:t>
            </a:r>
            <a:endParaRPr kumimoji="1" lang="zh-CN" altLang="en-US" dirty="0"/>
          </a:p>
        </p:txBody>
      </p:sp>
      <p:sp>
        <p:nvSpPr>
          <p:cNvPr id="31" name="Rounded Rectangle 23">
            <a:extLst>
              <a:ext uri="{FF2B5EF4-FFF2-40B4-BE49-F238E27FC236}">
                <a16:creationId xmlns:a16="http://schemas.microsoft.com/office/drawing/2014/main" id="{B8819FF7-CE70-9F45-84B4-DC4F8A8124C9}"/>
              </a:ext>
            </a:extLst>
          </p:cNvPr>
          <p:cNvSpPr/>
          <p:nvPr/>
        </p:nvSpPr>
        <p:spPr>
          <a:xfrm rot="5400000" flipV="1">
            <a:off x="2812851" y="1920983"/>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0" name="Rounded Rectangle 23">
            <a:extLst>
              <a:ext uri="{FF2B5EF4-FFF2-40B4-BE49-F238E27FC236}">
                <a16:creationId xmlns:a16="http://schemas.microsoft.com/office/drawing/2014/main" id="{B8867733-5B08-2E40-AAD4-71CE40A542B3}"/>
              </a:ext>
            </a:extLst>
          </p:cNvPr>
          <p:cNvSpPr/>
          <p:nvPr/>
        </p:nvSpPr>
        <p:spPr>
          <a:xfrm rot="5400000" flipV="1">
            <a:off x="2812851" y="1285225"/>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9" name="Rounded Rectangle 23">
            <a:extLst>
              <a:ext uri="{FF2B5EF4-FFF2-40B4-BE49-F238E27FC236}">
                <a16:creationId xmlns:a16="http://schemas.microsoft.com/office/drawing/2014/main" id="{8DAA55D6-2C0A-134D-9FBF-3FD9E8E64F26}"/>
              </a:ext>
            </a:extLst>
          </p:cNvPr>
          <p:cNvSpPr/>
          <p:nvPr/>
        </p:nvSpPr>
        <p:spPr>
          <a:xfrm rot="5400000" flipV="1">
            <a:off x="2812851" y="649467"/>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2" name="Rounded Rectangle 23">
            <a:extLst>
              <a:ext uri="{FF2B5EF4-FFF2-40B4-BE49-F238E27FC236}">
                <a16:creationId xmlns:a16="http://schemas.microsoft.com/office/drawing/2014/main" id="{5BC12532-43C6-4344-8DD1-CCF0BFA3EB04}"/>
              </a:ext>
            </a:extLst>
          </p:cNvPr>
          <p:cNvSpPr/>
          <p:nvPr/>
        </p:nvSpPr>
        <p:spPr>
          <a:xfrm rot="5400000" flipV="1">
            <a:off x="2812851" y="2556741"/>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3" name="Rounded Rectangle 23">
            <a:extLst>
              <a:ext uri="{FF2B5EF4-FFF2-40B4-BE49-F238E27FC236}">
                <a16:creationId xmlns:a16="http://schemas.microsoft.com/office/drawing/2014/main" id="{90892C41-27F1-5E40-A7E1-DCF7F14A114F}"/>
              </a:ext>
            </a:extLst>
          </p:cNvPr>
          <p:cNvSpPr/>
          <p:nvPr/>
        </p:nvSpPr>
        <p:spPr>
          <a:xfrm rot="5400000" flipV="1">
            <a:off x="2812851" y="3192499"/>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4" name="Rounded Rectangle 23">
            <a:extLst>
              <a:ext uri="{FF2B5EF4-FFF2-40B4-BE49-F238E27FC236}">
                <a16:creationId xmlns:a16="http://schemas.microsoft.com/office/drawing/2014/main" id="{46C3842A-D002-6C4B-A427-711D802B1ACA}"/>
              </a:ext>
            </a:extLst>
          </p:cNvPr>
          <p:cNvSpPr/>
          <p:nvPr/>
        </p:nvSpPr>
        <p:spPr>
          <a:xfrm rot="5400000" flipV="1">
            <a:off x="2812851" y="3830275"/>
            <a:ext cx="281930" cy="3390315"/>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 name="Rounded Rectangle 23">
            <a:extLst>
              <a:ext uri="{FF2B5EF4-FFF2-40B4-BE49-F238E27FC236}">
                <a16:creationId xmlns:a16="http://schemas.microsoft.com/office/drawing/2014/main" id="{78AC1A51-54F3-1646-8E07-E540BF2931A0}"/>
              </a:ext>
            </a:extLst>
          </p:cNvPr>
          <p:cNvSpPr/>
          <p:nvPr/>
        </p:nvSpPr>
        <p:spPr>
          <a:xfrm rot="5400000" flipV="1">
            <a:off x="2650236" y="2690096"/>
            <a:ext cx="281930" cy="3121339"/>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15">
            <a:extLst>
              <a:ext uri="{FF2B5EF4-FFF2-40B4-BE49-F238E27FC236}">
                <a16:creationId xmlns:a16="http://schemas.microsoft.com/office/drawing/2014/main" id="{EB70870E-BD63-0742-8FFE-4E6B27AE8CE3}"/>
              </a:ext>
            </a:extLst>
          </p:cNvPr>
          <p:cNvSpPr/>
          <p:nvPr/>
        </p:nvSpPr>
        <p:spPr>
          <a:xfrm rot="5400000" flipV="1">
            <a:off x="2261916" y="1801734"/>
            <a:ext cx="281930" cy="2344696"/>
          </a:xfrm>
          <a:prstGeom prst="roundRect">
            <a:avLst>
              <a:gd name="adj" fmla="val 50000"/>
            </a:avLst>
          </a:prstGeom>
          <a:solidFill>
            <a:srgbClr val="00D6B9"/>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 name="Rounded Rectangle 20">
            <a:extLst>
              <a:ext uri="{FF2B5EF4-FFF2-40B4-BE49-F238E27FC236}">
                <a16:creationId xmlns:a16="http://schemas.microsoft.com/office/drawing/2014/main" id="{374B641A-1285-8C4A-AFA2-4F12B8899577}"/>
              </a:ext>
            </a:extLst>
          </p:cNvPr>
          <p:cNvSpPr/>
          <p:nvPr/>
        </p:nvSpPr>
        <p:spPr>
          <a:xfrm rot="5400000" flipV="1">
            <a:off x="1999380" y="2702611"/>
            <a:ext cx="281930" cy="1819625"/>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 name="Rounded Rectangle 24">
            <a:extLst>
              <a:ext uri="{FF2B5EF4-FFF2-40B4-BE49-F238E27FC236}">
                <a16:creationId xmlns:a16="http://schemas.microsoft.com/office/drawing/2014/main" id="{44D30AB2-9B56-B744-BB4F-61FB58BF3B8F}"/>
              </a:ext>
            </a:extLst>
          </p:cNvPr>
          <p:cNvSpPr/>
          <p:nvPr/>
        </p:nvSpPr>
        <p:spPr>
          <a:xfrm rot="5400000" flipV="1">
            <a:off x="1722480" y="4256194"/>
            <a:ext cx="281930" cy="1265827"/>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 name="Rounded Rectangle 25">
            <a:extLst>
              <a:ext uri="{FF2B5EF4-FFF2-40B4-BE49-F238E27FC236}">
                <a16:creationId xmlns:a16="http://schemas.microsoft.com/office/drawing/2014/main" id="{7F2B14B2-D827-5F4D-8C77-AB4170A18D39}"/>
              </a:ext>
            </a:extLst>
          </p:cNvPr>
          <p:cNvSpPr/>
          <p:nvPr/>
        </p:nvSpPr>
        <p:spPr>
          <a:xfrm rot="5400000" flipV="1">
            <a:off x="1890597" y="4724402"/>
            <a:ext cx="281930" cy="1602061"/>
          </a:xfrm>
          <a:prstGeom prst="roundRect">
            <a:avLst>
              <a:gd name="adj" fmla="val 50000"/>
            </a:avLst>
          </a:prstGeom>
          <a:solidFill>
            <a:srgbClr val="00D6B9"/>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3" name="TextBox 40">
            <a:extLst>
              <a:ext uri="{FF2B5EF4-FFF2-40B4-BE49-F238E27FC236}">
                <a16:creationId xmlns:a16="http://schemas.microsoft.com/office/drawing/2014/main" id="{12041563-3E70-B542-A926-223C86F46C32}"/>
              </a:ext>
            </a:extLst>
          </p:cNvPr>
          <p:cNvSpPr txBox="1"/>
          <p:nvPr/>
        </p:nvSpPr>
        <p:spPr>
          <a:xfrm>
            <a:off x="4770899" y="4095661"/>
            <a:ext cx="511679" cy="307777"/>
          </a:xfrm>
          <a:prstGeom prst="rect">
            <a:avLst/>
          </a:prstGeom>
          <a:noFill/>
        </p:spPr>
        <p:txBody>
          <a:bodyPr wrap="square" rtlCol="0">
            <a:spAutoFit/>
          </a:bodyPr>
          <a:lstStyle/>
          <a:p>
            <a:r>
              <a:rPr lang="en-US" sz="1400" dirty="0">
                <a:solidFill>
                  <a:schemeClr val="tx1">
                    <a:lumMod val="50000"/>
                    <a:lumOff val="50000"/>
                  </a:schemeClr>
                </a:solidFill>
                <a:latin typeface="Gilroy Medium" pitchFamily="2" charset="0"/>
              </a:rPr>
              <a:t>98%</a:t>
            </a:r>
          </a:p>
        </p:txBody>
      </p:sp>
      <p:sp>
        <p:nvSpPr>
          <p:cNvPr id="38" name="Rounded Rectangle 24">
            <a:extLst>
              <a:ext uri="{FF2B5EF4-FFF2-40B4-BE49-F238E27FC236}">
                <a16:creationId xmlns:a16="http://schemas.microsoft.com/office/drawing/2014/main" id="{0370A774-EF84-4A48-8271-970BCDEC592F}"/>
              </a:ext>
            </a:extLst>
          </p:cNvPr>
          <p:cNvSpPr/>
          <p:nvPr/>
        </p:nvSpPr>
        <p:spPr>
          <a:xfrm rot="5400000" flipV="1">
            <a:off x="1722480" y="1702826"/>
            <a:ext cx="281930" cy="1265827"/>
          </a:xfrm>
          <a:prstGeom prst="roundRect">
            <a:avLst>
              <a:gd name="adj" fmla="val 50000"/>
            </a:avLst>
          </a:prstGeom>
          <a:solidFill>
            <a:srgbClr val="3370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cxnSp>
        <p:nvCxnSpPr>
          <p:cNvPr id="41" name="Straight Connector 97">
            <a:extLst>
              <a:ext uri="{FF2B5EF4-FFF2-40B4-BE49-F238E27FC236}">
                <a16:creationId xmlns:a16="http://schemas.microsoft.com/office/drawing/2014/main" id="{DFC45D8D-0F2F-BC45-9309-FF7CF26A789B}"/>
              </a:ext>
            </a:extLst>
          </p:cNvPr>
          <p:cNvCxnSpPr>
            <a:cxnSpLocks/>
          </p:cNvCxnSpPr>
          <p:nvPr/>
        </p:nvCxnSpPr>
        <p:spPr>
          <a:xfrm>
            <a:off x="1057446" y="2020862"/>
            <a:ext cx="0" cy="3756063"/>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2" name="Oval 98">
            <a:extLst>
              <a:ext uri="{FF2B5EF4-FFF2-40B4-BE49-F238E27FC236}">
                <a16:creationId xmlns:a16="http://schemas.microsoft.com/office/drawing/2014/main" id="{C577E9C5-5C28-B14A-BC02-3C4C4B652165}"/>
              </a:ext>
            </a:extLst>
          </p:cNvPr>
          <p:cNvSpPr/>
          <p:nvPr/>
        </p:nvSpPr>
        <p:spPr>
          <a:xfrm rot="5400000">
            <a:off x="1003503" y="2918390"/>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Oval 99">
            <a:extLst>
              <a:ext uri="{FF2B5EF4-FFF2-40B4-BE49-F238E27FC236}">
                <a16:creationId xmlns:a16="http://schemas.microsoft.com/office/drawing/2014/main" id="{D100623D-433B-0E4D-821D-8F828F2459B0}"/>
              </a:ext>
            </a:extLst>
          </p:cNvPr>
          <p:cNvSpPr/>
          <p:nvPr/>
        </p:nvSpPr>
        <p:spPr>
          <a:xfrm rot="5400000">
            <a:off x="1003503" y="3556732"/>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4" name="Oval 100">
            <a:extLst>
              <a:ext uri="{FF2B5EF4-FFF2-40B4-BE49-F238E27FC236}">
                <a16:creationId xmlns:a16="http://schemas.microsoft.com/office/drawing/2014/main" id="{A10CC2DF-DB49-5840-8AEF-03C9428FA84F}"/>
              </a:ext>
            </a:extLst>
          </p:cNvPr>
          <p:cNvSpPr/>
          <p:nvPr/>
        </p:nvSpPr>
        <p:spPr>
          <a:xfrm rot="5400000">
            <a:off x="1003503" y="4195074"/>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101">
            <a:extLst>
              <a:ext uri="{FF2B5EF4-FFF2-40B4-BE49-F238E27FC236}">
                <a16:creationId xmlns:a16="http://schemas.microsoft.com/office/drawing/2014/main" id="{6ECEF1EC-5CBF-0F4A-87D1-EF301BF39479}"/>
              </a:ext>
            </a:extLst>
          </p:cNvPr>
          <p:cNvSpPr/>
          <p:nvPr/>
        </p:nvSpPr>
        <p:spPr>
          <a:xfrm rot="5400000">
            <a:off x="1003503" y="4833416"/>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Oval 102">
            <a:extLst>
              <a:ext uri="{FF2B5EF4-FFF2-40B4-BE49-F238E27FC236}">
                <a16:creationId xmlns:a16="http://schemas.microsoft.com/office/drawing/2014/main" id="{CC58523D-14F4-9242-8379-AD501C17765C}"/>
              </a:ext>
            </a:extLst>
          </p:cNvPr>
          <p:cNvSpPr/>
          <p:nvPr/>
        </p:nvSpPr>
        <p:spPr>
          <a:xfrm rot="5400000">
            <a:off x="1003503" y="5471758"/>
            <a:ext cx="111384" cy="111384"/>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extBox 117">
            <a:extLst>
              <a:ext uri="{FF2B5EF4-FFF2-40B4-BE49-F238E27FC236}">
                <a16:creationId xmlns:a16="http://schemas.microsoft.com/office/drawing/2014/main" id="{1EEDA88D-68CB-E348-89B0-FE1A26730D71}"/>
              </a:ext>
            </a:extLst>
          </p:cNvPr>
          <p:cNvSpPr txBox="1"/>
          <p:nvPr/>
        </p:nvSpPr>
        <p:spPr>
          <a:xfrm>
            <a:off x="519313" y="5398474"/>
            <a:ext cx="457176" cy="253916"/>
          </a:xfrm>
          <a:prstGeom prst="rect">
            <a:avLst/>
          </a:prstGeom>
          <a:noFill/>
        </p:spPr>
        <p:txBody>
          <a:bodyPr wrap="none" rtlCol="0">
            <a:spAutoFit/>
          </a:bodyPr>
          <a:lstStyle/>
          <a:p>
            <a:r>
              <a:rPr lang="id-ID" sz="1000" dirty="0">
                <a:solidFill>
                  <a:schemeClr val="bg1">
                    <a:lumMod val="50000"/>
                  </a:schemeClr>
                </a:solidFill>
                <a:latin typeface="Gilroy Medium" pitchFamily="2" charset="0"/>
              </a:rPr>
              <a:t>2012</a:t>
            </a:r>
          </a:p>
        </p:txBody>
      </p:sp>
      <p:sp>
        <p:nvSpPr>
          <p:cNvPr id="54" name="TextBox 118">
            <a:extLst>
              <a:ext uri="{FF2B5EF4-FFF2-40B4-BE49-F238E27FC236}">
                <a16:creationId xmlns:a16="http://schemas.microsoft.com/office/drawing/2014/main" id="{D305D6C8-4457-944A-9369-0FD2CBCFE9BE}"/>
              </a:ext>
            </a:extLst>
          </p:cNvPr>
          <p:cNvSpPr txBox="1"/>
          <p:nvPr/>
        </p:nvSpPr>
        <p:spPr>
          <a:xfrm>
            <a:off x="519313" y="4723953"/>
            <a:ext cx="436338" cy="253916"/>
          </a:xfrm>
          <a:prstGeom prst="rect">
            <a:avLst/>
          </a:prstGeom>
          <a:noFill/>
        </p:spPr>
        <p:txBody>
          <a:bodyPr wrap="none" rtlCol="0">
            <a:spAutoFit/>
          </a:bodyPr>
          <a:lstStyle/>
          <a:p>
            <a:r>
              <a:rPr lang="id-ID" sz="1000" dirty="0">
                <a:solidFill>
                  <a:schemeClr val="bg1">
                    <a:lumMod val="50000"/>
                  </a:schemeClr>
                </a:solidFill>
                <a:latin typeface="Gilroy Medium" pitchFamily="2" charset="0"/>
              </a:rPr>
              <a:t>2011</a:t>
            </a:r>
          </a:p>
        </p:txBody>
      </p:sp>
      <p:sp>
        <p:nvSpPr>
          <p:cNvPr id="55" name="TextBox 119">
            <a:extLst>
              <a:ext uri="{FF2B5EF4-FFF2-40B4-BE49-F238E27FC236}">
                <a16:creationId xmlns:a16="http://schemas.microsoft.com/office/drawing/2014/main" id="{F4B3CD83-6A97-2D43-A634-90DA851EBE3C}"/>
              </a:ext>
            </a:extLst>
          </p:cNvPr>
          <p:cNvSpPr txBox="1"/>
          <p:nvPr/>
        </p:nvSpPr>
        <p:spPr>
          <a:xfrm>
            <a:off x="519313" y="4122591"/>
            <a:ext cx="473206" cy="253916"/>
          </a:xfrm>
          <a:prstGeom prst="rect">
            <a:avLst/>
          </a:prstGeom>
          <a:noFill/>
        </p:spPr>
        <p:txBody>
          <a:bodyPr wrap="none" rtlCol="0">
            <a:spAutoFit/>
          </a:bodyPr>
          <a:lstStyle/>
          <a:p>
            <a:r>
              <a:rPr lang="id-ID" sz="1000" dirty="0">
                <a:solidFill>
                  <a:schemeClr val="bg1">
                    <a:lumMod val="50000"/>
                  </a:schemeClr>
                </a:solidFill>
                <a:latin typeface="Gilroy Medium" pitchFamily="2" charset="0"/>
              </a:rPr>
              <a:t>2010</a:t>
            </a:r>
          </a:p>
        </p:txBody>
      </p:sp>
      <p:sp>
        <p:nvSpPr>
          <p:cNvPr id="56" name="TextBox 120">
            <a:extLst>
              <a:ext uri="{FF2B5EF4-FFF2-40B4-BE49-F238E27FC236}">
                <a16:creationId xmlns:a16="http://schemas.microsoft.com/office/drawing/2014/main" id="{1AF0481D-98FB-EC49-9D7C-BC8A48D805B8}"/>
              </a:ext>
            </a:extLst>
          </p:cNvPr>
          <p:cNvSpPr txBox="1"/>
          <p:nvPr/>
        </p:nvSpPr>
        <p:spPr>
          <a:xfrm>
            <a:off x="519313" y="3492664"/>
            <a:ext cx="497252" cy="253916"/>
          </a:xfrm>
          <a:prstGeom prst="rect">
            <a:avLst/>
          </a:prstGeom>
          <a:noFill/>
        </p:spPr>
        <p:txBody>
          <a:bodyPr wrap="none" rtlCol="0">
            <a:spAutoFit/>
          </a:bodyPr>
          <a:lstStyle/>
          <a:p>
            <a:r>
              <a:rPr lang="id-ID" sz="1000" dirty="0">
                <a:solidFill>
                  <a:schemeClr val="bg1">
                    <a:lumMod val="50000"/>
                  </a:schemeClr>
                </a:solidFill>
                <a:latin typeface="Gilroy Medium" pitchFamily="2" charset="0"/>
              </a:rPr>
              <a:t>2009</a:t>
            </a:r>
          </a:p>
        </p:txBody>
      </p:sp>
      <p:sp>
        <p:nvSpPr>
          <p:cNvPr id="57" name="TextBox 121">
            <a:extLst>
              <a:ext uri="{FF2B5EF4-FFF2-40B4-BE49-F238E27FC236}">
                <a16:creationId xmlns:a16="http://schemas.microsoft.com/office/drawing/2014/main" id="{213D2A58-3111-E340-B2ED-6F7CFB0A15FB}"/>
              </a:ext>
            </a:extLst>
          </p:cNvPr>
          <p:cNvSpPr txBox="1"/>
          <p:nvPr/>
        </p:nvSpPr>
        <p:spPr>
          <a:xfrm>
            <a:off x="519313" y="2837269"/>
            <a:ext cx="500458" cy="253916"/>
          </a:xfrm>
          <a:prstGeom prst="rect">
            <a:avLst/>
          </a:prstGeom>
          <a:noFill/>
        </p:spPr>
        <p:txBody>
          <a:bodyPr wrap="none" rtlCol="0">
            <a:spAutoFit/>
          </a:bodyPr>
          <a:lstStyle/>
          <a:p>
            <a:r>
              <a:rPr lang="id-ID" sz="1000" dirty="0">
                <a:solidFill>
                  <a:schemeClr val="bg1">
                    <a:lumMod val="50000"/>
                  </a:schemeClr>
                </a:solidFill>
                <a:latin typeface="Gilroy Medium" pitchFamily="2" charset="0"/>
              </a:rPr>
              <a:t>2008</a:t>
            </a:r>
          </a:p>
        </p:txBody>
      </p:sp>
      <p:sp>
        <p:nvSpPr>
          <p:cNvPr id="58" name="Oval 99">
            <a:extLst>
              <a:ext uri="{FF2B5EF4-FFF2-40B4-BE49-F238E27FC236}">
                <a16:creationId xmlns:a16="http://schemas.microsoft.com/office/drawing/2014/main" id="{4F5F52A1-FA5D-C546-8621-61B38579EE0D}"/>
              </a:ext>
            </a:extLst>
          </p:cNvPr>
          <p:cNvSpPr/>
          <p:nvPr/>
        </p:nvSpPr>
        <p:spPr>
          <a:xfrm rot="5400000">
            <a:off x="1003503" y="2280048"/>
            <a:ext cx="111384" cy="111384"/>
          </a:xfrm>
          <a:prstGeom prst="ellipse">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TextBox 117">
            <a:extLst>
              <a:ext uri="{FF2B5EF4-FFF2-40B4-BE49-F238E27FC236}">
                <a16:creationId xmlns:a16="http://schemas.microsoft.com/office/drawing/2014/main" id="{D4DBA1B3-8560-A24D-A92B-D304254EF9B8}"/>
              </a:ext>
            </a:extLst>
          </p:cNvPr>
          <p:cNvSpPr txBox="1"/>
          <p:nvPr/>
        </p:nvSpPr>
        <p:spPr>
          <a:xfrm>
            <a:off x="519313" y="2208782"/>
            <a:ext cx="490840" cy="253916"/>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2007</a:t>
            </a:r>
          </a:p>
        </p:txBody>
      </p:sp>
      <p:sp>
        <p:nvSpPr>
          <p:cNvPr id="50" name="TextBox 40">
            <a:extLst>
              <a:ext uri="{FF2B5EF4-FFF2-40B4-BE49-F238E27FC236}">
                <a16:creationId xmlns:a16="http://schemas.microsoft.com/office/drawing/2014/main" id="{BDFF4883-BAEE-594C-8AF7-5A16AE3E4D9F}"/>
              </a:ext>
            </a:extLst>
          </p:cNvPr>
          <p:cNvSpPr txBox="1"/>
          <p:nvPr/>
        </p:nvSpPr>
        <p:spPr>
          <a:xfrm>
            <a:off x="4770899" y="3461347"/>
            <a:ext cx="511679"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56</a:t>
            </a:r>
            <a:r>
              <a:rPr lang="en-US" sz="1400" dirty="0">
                <a:solidFill>
                  <a:schemeClr val="tx1">
                    <a:lumMod val="50000"/>
                    <a:lumOff val="50000"/>
                  </a:schemeClr>
                </a:solidFill>
                <a:latin typeface="Gilroy Medium" pitchFamily="2" charset="0"/>
              </a:rPr>
              <a:t>%</a:t>
            </a:r>
          </a:p>
        </p:txBody>
      </p:sp>
      <p:sp>
        <p:nvSpPr>
          <p:cNvPr id="59" name="TextBox 40">
            <a:extLst>
              <a:ext uri="{FF2B5EF4-FFF2-40B4-BE49-F238E27FC236}">
                <a16:creationId xmlns:a16="http://schemas.microsoft.com/office/drawing/2014/main" id="{E2087416-058E-0A49-8C58-5CA0FB19D446}"/>
              </a:ext>
            </a:extLst>
          </p:cNvPr>
          <p:cNvSpPr txBox="1"/>
          <p:nvPr/>
        </p:nvSpPr>
        <p:spPr>
          <a:xfrm>
            <a:off x="4770899" y="2835271"/>
            <a:ext cx="511679"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22</a:t>
            </a:r>
            <a:r>
              <a:rPr lang="en-US" sz="1400" dirty="0">
                <a:solidFill>
                  <a:schemeClr val="tx1">
                    <a:lumMod val="50000"/>
                    <a:lumOff val="50000"/>
                  </a:schemeClr>
                </a:solidFill>
                <a:latin typeface="Gilroy Medium" pitchFamily="2" charset="0"/>
              </a:rPr>
              <a:t>%</a:t>
            </a:r>
          </a:p>
        </p:txBody>
      </p:sp>
      <p:sp>
        <p:nvSpPr>
          <p:cNvPr id="61" name="TextBox 40">
            <a:extLst>
              <a:ext uri="{FF2B5EF4-FFF2-40B4-BE49-F238E27FC236}">
                <a16:creationId xmlns:a16="http://schemas.microsoft.com/office/drawing/2014/main" id="{978D99B3-F612-EF4D-8D6B-53E166E8B17D}"/>
              </a:ext>
            </a:extLst>
          </p:cNvPr>
          <p:cNvSpPr txBox="1"/>
          <p:nvPr/>
        </p:nvSpPr>
        <p:spPr>
          <a:xfrm>
            <a:off x="4770899" y="2168006"/>
            <a:ext cx="511679"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32</a:t>
            </a:r>
            <a:r>
              <a:rPr lang="en-US" sz="1400" dirty="0">
                <a:solidFill>
                  <a:schemeClr val="tx1">
                    <a:lumMod val="50000"/>
                    <a:lumOff val="50000"/>
                  </a:schemeClr>
                </a:solidFill>
                <a:latin typeface="Gilroy Medium" pitchFamily="2" charset="0"/>
              </a:rPr>
              <a:t>%</a:t>
            </a:r>
          </a:p>
        </p:txBody>
      </p:sp>
      <p:sp>
        <p:nvSpPr>
          <p:cNvPr id="62" name="TextBox 40">
            <a:extLst>
              <a:ext uri="{FF2B5EF4-FFF2-40B4-BE49-F238E27FC236}">
                <a16:creationId xmlns:a16="http://schemas.microsoft.com/office/drawing/2014/main" id="{8069DFA9-1891-7346-8440-68A031F88AFB}"/>
              </a:ext>
            </a:extLst>
          </p:cNvPr>
          <p:cNvSpPr txBox="1"/>
          <p:nvPr/>
        </p:nvSpPr>
        <p:spPr>
          <a:xfrm>
            <a:off x="4770899" y="4697023"/>
            <a:ext cx="569974"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45</a:t>
            </a:r>
            <a:r>
              <a:rPr lang="en-US" sz="1400" dirty="0">
                <a:solidFill>
                  <a:schemeClr val="tx1">
                    <a:lumMod val="50000"/>
                    <a:lumOff val="50000"/>
                  </a:schemeClr>
                </a:solidFill>
                <a:latin typeface="Gilroy Medium" pitchFamily="2" charset="0"/>
              </a:rPr>
              <a:t>%</a:t>
            </a:r>
          </a:p>
        </p:txBody>
      </p:sp>
      <p:sp>
        <p:nvSpPr>
          <p:cNvPr id="63" name="TextBox 40">
            <a:extLst>
              <a:ext uri="{FF2B5EF4-FFF2-40B4-BE49-F238E27FC236}">
                <a16:creationId xmlns:a16="http://schemas.microsoft.com/office/drawing/2014/main" id="{000D06F7-D1BC-9F48-8B64-32E308EB261D}"/>
              </a:ext>
            </a:extLst>
          </p:cNvPr>
          <p:cNvSpPr txBox="1"/>
          <p:nvPr/>
        </p:nvSpPr>
        <p:spPr>
          <a:xfrm>
            <a:off x="4770899" y="5356050"/>
            <a:ext cx="5699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48</a:t>
            </a:r>
            <a:r>
              <a:rPr lang="en-US" sz="1400" dirty="0">
                <a:solidFill>
                  <a:schemeClr val="tx1">
                    <a:lumMod val="50000"/>
                    <a:lumOff val="50000"/>
                  </a:schemeClr>
                </a:solidFill>
                <a:latin typeface="Gilroy Medium" pitchFamily="2" charset="0"/>
              </a:rPr>
              <a:t>%</a:t>
            </a:r>
          </a:p>
        </p:txBody>
      </p:sp>
      <p:sp>
        <p:nvSpPr>
          <p:cNvPr id="68" name="文本框 67">
            <a:extLst>
              <a:ext uri="{FF2B5EF4-FFF2-40B4-BE49-F238E27FC236}">
                <a16:creationId xmlns:a16="http://schemas.microsoft.com/office/drawing/2014/main" id="{8DBBDB5E-428B-F242-9073-5F9C0493C722}"/>
              </a:ext>
            </a:extLst>
          </p:cNvPr>
          <p:cNvSpPr txBox="1"/>
          <p:nvPr/>
        </p:nvSpPr>
        <p:spPr>
          <a:xfrm>
            <a:off x="6388201" y="220365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69" name="文本框 68">
            <a:extLst>
              <a:ext uri="{FF2B5EF4-FFF2-40B4-BE49-F238E27FC236}">
                <a16:creationId xmlns:a16="http://schemas.microsoft.com/office/drawing/2014/main" id="{E7927232-3D2C-F041-AD23-6861CE234FB0}"/>
              </a:ext>
            </a:extLst>
          </p:cNvPr>
          <p:cNvSpPr txBox="1"/>
          <p:nvPr/>
        </p:nvSpPr>
        <p:spPr>
          <a:xfrm>
            <a:off x="6388201" y="270956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0" name="文本框 69">
            <a:extLst>
              <a:ext uri="{FF2B5EF4-FFF2-40B4-BE49-F238E27FC236}">
                <a16:creationId xmlns:a16="http://schemas.microsoft.com/office/drawing/2014/main" id="{CFF6D008-B050-C549-92BD-94E7B21F42D8}"/>
              </a:ext>
            </a:extLst>
          </p:cNvPr>
          <p:cNvSpPr txBox="1"/>
          <p:nvPr/>
        </p:nvSpPr>
        <p:spPr>
          <a:xfrm>
            <a:off x="6388201" y="401213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71" name="文本框 70">
            <a:extLst>
              <a:ext uri="{FF2B5EF4-FFF2-40B4-BE49-F238E27FC236}">
                <a16:creationId xmlns:a16="http://schemas.microsoft.com/office/drawing/2014/main" id="{3B00A33E-3F8E-4243-BFD9-09883FAA9B18}"/>
              </a:ext>
            </a:extLst>
          </p:cNvPr>
          <p:cNvSpPr txBox="1"/>
          <p:nvPr/>
        </p:nvSpPr>
        <p:spPr>
          <a:xfrm>
            <a:off x="6388201" y="451804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29895843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a:extLst>
              <a:ext uri="{FF2B5EF4-FFF2-40B4-BE49-F238E27FC236}">
                <a16:creationId xmlns:a16="http://schemas.microsoft.com/office/drawing/2014/main" id="{782BD66F-6E5B-FD4B-AF09-B335FDA88AF7}"/>
              </a:ext>
            </a:extLst>
          </p:cNvPr>
          <p:cNvGrpSpPr/>
          <p:nvPr/>
        </p:nvGrpSpPr>
        <p:grpSpPr>
          <a:xfrm>
            <a:off x="1102566" y="2490671"/>
            <a:ext cx="4331035" cy="3095133"/>
            <a:chOff x="652370" y="2111181"/>
            <a:chExt cx="4331035" cy="3095133"/>
          </a:xfrm>
        </p:grpSpPr>
        <p:cxnSp>
          <p:nvCxnSpPr>
            <p:cNvPr id="24" name="直线连接符 23">
              <a:extLst>
                <a:ext uri="{FF2B5EF4-FFF2-40B4-BE49-F238E27FC236}">
                  <a16:creationId xmlns:a16="http://schemas.microsoft.com/office/drawing/2014/main" id="{2FA71AEA-AAC0-C84E-B521-A81F9B61AD42}"/>
                </a:ext>
              </a:extLst>
            </p:cNvPr>
            <p:cNvCxnSpPr>
              <a:cxnSpLocks/>
            </p:cNvCxnSpPr>
            <p:nvPr/>
          </p:nvCxnSpPr>
          <p:spPr>
            <a:xfrm>
              <a:off x="1735129" y="2111181"/>
              <a:ext cx="0" cy="309513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Straight Connector 97">
              <a:extLst>
                <a:ext uri="{FF2B5EF4-FFF2-40B4-BE49-F238E27FC236}">
                  <a16:creationId xmlns:a16="http://schemas.microsoft.com/office/drawing/2014/main" id="{DF328ABB-92EA-6D43-8200-D59CE48AAC43}"/>
                </a:ext>
              </a:extLst>
            </p:cNvPr>
            <p:cNvCxnSpPr>
              <a:cxnSpLocks/>
            </p:cNvCxnSpPr>
            <p:nvPr/>
          </p:nvCxnSpPr>
          <p:spPr>
            <a:xfrm>
              <a:off x="652370" y="2111181"/>
              <a:ext cx="0" cy="3095133"/>
            </a:xfrm>
            <a:prstGeom prst="line">
              <a:avLst/>
            </a:prstGeom>
            <a:ln w="15875">
              <a:solidFill>
                <a:schemeClr val="bg1">
                  <a:lumMod val="65000"/>
                </a:schemeClr>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cxnSp>
          <p:nvCxnSpPr>
            <p:cNvPr id="26" name="直线连接符 25">
              <a:extLst>
                <a:ext uri="{FF2B5EF4-FFF2-40B4-BE49-F238E27FC236}">
                  <a16:creationId xmlns:a16="http://schemas.microsoft.com/office/drawing/2014/main" id="{A16F31B1-6DEC-C848-8359-116AEC097D93}"/>
                </a:ext>
              </a:extLst>
            </p:cNvPr>
            <p:cNvCxnSpPr>
              <a:cxnSpLocks/>
            </p:cNvCxnSpPr>
            <p:nvPr/>
          </p:nvCxnSpPr>
          <p:spPr>
            <a:xfrm>
              <a:off x="2817888" y="2111181"/>
              <a:ext cx="0" cy="309513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7" name="直线连接符 26">
              <a:extLst>
                <a:ext uri="{FF2B5EF4-FFF2-40B4-BE49-F238E27FC236}">
                  <a16:creationId xmlns:a16="http://schemas.microsoft.com/office/drawing/2014/main" id="{56B46025-C0E2-D943-B76E-F10D9A810A0F}"/>
                </a:ext>
              </a:extLst>
            </p:cNvPr>
            <p:cNvCxnSpPr>
              <a:cxnSpLocks/>
            </p:cNvCxnSpPr>
            <p:nvPr/>
          </p:nvCxnSpPr>
          <p:spPr>
            <a:xfrm>
              <a:off x="3900647" y="2111181"/>
              <a:ext cx="0" cy="309513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8" name="直线连接符 27">
              <a:extLst>
                <a:ext uri="{FF2B5EF4-FFF2-40B4-BE49-F238E27FC236}">
                  <a16:creationId xmlns:a16="http://schemas.microsoft.com/office/drawing/2014/main" id="{49AC3159-FDA8-DF44-BF5E-3F1C42012FFA}"/>
                </a:ext>
              </a:extLst>
            </p:cNvPr>
            <p:cNvCxnSpPr>
              <a:cxnSpLocks/>
            </p:cNvCxnSpPr>
            <p:nvPr/>
          </p:nvCxnSpPr>
          <p:spPr>
            <a:xfrm>
              <a:off x="4983405" y="2111181"/>
              <a:ext cx="0" cy="3095133"/>
            </a:xfrm>
            <a:prstGeom prst="line">
              <a:avLst/>
            </a:prstGeom>
            <a:ln>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grpSp>
      <p:sp>
        <p:nvSpPr>
          <p:cNvPr id="18" name="Rounded Rectangle 23">
            <a:extLst>
              <a:ext uri="{FF2B5EF4-FFF2-40B4-BE49-F238E27FC236}">
                <a16:creationId xmlns:a16="http://schemas.microsoft.com/office/drawing/2014/main" id="{C9BB4C83-6BA7-7C4B-B166-08F1B44C3478}"/>
              </a:ext>
            </a:extLst>
          </p:cNvPr>
          <p:cNvSpPr/>
          <p:nvPr/>
        </p:nvSpPr>
        <p:spPr>
          <a:xfrm rot="5400000" flipV="1">
            <a:off x="3714233" y="4215146"/>
            <a:ext cx="281931" cy="1969990"/>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ounded Rectangle 23">
            <a:extLst>
              <a:ext uri="{FF2B5EF4-FFF2-40B4-BE49-F238E27FC236}">
                <a16:creationId xmlns:a16="http://schemas.microsoft.com/office/drawing/2014/main" id="{789BD862-0EBB-714A-8AA4-39BDA1CCAE1F}"/>
              </a:ext>
            </a:extLst>
          </p:cNvPr>
          <p:cNvSpPr/>
          <p:nvPr/>
        </p:nvSpPr>
        <p:spPr>
          <a:xfrm rot="5400000" flipV="1">
            <a:off x="3647491" y="1859964"/>
            <a:ext cx="269147" cy="1823724"/>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ounded Rectangle 23">
            <a:extLst>
              <a:ext uri="{FF2B5EF4-FFF2-40B4-BE49-F238E27FC236}">
                <a16:creationId xmlns:a16="http://schemas.microsoft.com/office/drawing/2014/main" id="{6D682502-B41E-B24C-9E5A-37473E2B2517}"/>
              </a:ext>
            </a:extLst>
          </p:cNvPr>
          <p:cNvSpPr/>
          <p:nvPr/>
        </p:nvSpPr>
        <p:spPr>
          <a:xfrm rot="5400000" flipV="1">
            <a:off x="4314086" y="2357660"/>
            <a:ext cx="281933" cy="2027365"/>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ounded Rectangle 23">
            <a:extLst>
              <a:ext uri="{FF2B5EF4-FFF2-40B4-BE49-F238E27FC236}">
                <a16:creationId xmlns:a16="http://schemas.microsoft.com/office/drawing/2014/main" id="{F688BBBE-3702-8944-98D4-0A99943296D3}"/>
              </a:ext>
            </a:extLst>
          </p:cNvPr>
          <p:cNvSpPr/>
          <p:nvPr/>
        </p:nvSpPr>
        <p:spPr>
          <a:xfrm rot="5400000" flipV="1">
            <a:off x="3988985" y="3175483"/>
            <a:ext cx="281931" cy="1591348"/>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ounded Rectangle 23">
            <a:extLst>
              <a:ext uri="{FF2B5EF4-FFF2-40B4-BE49-F238E27FC236}">
                <a16:creationId xmlns:a16="http://schemas.microsoft.com/office/drawing/2014/main" id="{6192069C-6571-3241-BD5F-DEF85194D137}"/>
              </a:ext>
            </a:extLst>
          </p:cNvPr>
          <p:cNvSpPr/>
          <p:nvPr/>
        </p:nvSpPr>
        <p:spPr>
          <a:xfrm rot="5400000" flipV="1">
            <a:off x="3665846" y="3801127"/>
            <a:ext cx="281933" cy="1591343"/>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ounded Rectangle 23">
            <a:extLst>
              <a:ext uri="{FF2B5EF4-FFF2-40B4-BE49-F238E27FC236}">
                <a16:creationId xmlns:a16="http://schemas.microsoft.com/office/drawing/2014/main" id="{54F84F1E-6159-474E-AD08-3976FF20B5DA}"/>
              </a:ext>
            </a:extLst>
          </p:cNvPr>
          <p:cNvSpPr/>
          <p:nvPr/>
        </p:nvSpPr>
        <p:spPr>
          <a:xfrm rot="5400000" flipV="1">
            <a:off x="3217369" y="2390700"/>
            <a:ext cx="281933" cy="1969985"/>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标题 51">
            <a:extLst>
              <a:ext uri="{FF2B5EF4-FFF2-40B4-BE49-F238E27FC236}">
                <a16:creationId xmlns:a16="http://schemas.microsoft.com/office/drawing/2014/main" id="{3B8177E6-0E88-7C4C-A0A5-CD34A551D155}"/>
              </a:ext>
            </a:extLst>
          </p:cNvPr>
          <p:cNvSpPr>
            <a:spLocks noGrp="1"/>
          </p:cNvSpPr>
          <p:nvPr>
            <p:ph type="title"/>
          </p:nvPr>
        </p:nvSpPr>
        <p:spPr/>
        <p:txBody>
          <a:bodyPr/>
          <a:lstStyle/>
          <a:p>
            <a:r>
              <a:rPr lang="zh-CN" altLang="en-US" dirty="0"/>
              <a:t>图表样式</a:t>
            </a:r>
            <a:br>
              <a:rPr lang="en-US" altLang="zh-CN" dirty="0"/>
            </a:br>
            <a:r>
              <a:rPr lang="zh-CN" altLang="en-US" dirty="0"/>
              <a:t>多维度柱状图</a:t>
            </a:r>
          </a:p>
        </p:txBody>
      </p:sp>
      <p:sp>
        <p:nvSpPr>
          <p:cNvPr id="5" name="Rounded Rectangle 23">
            <a:extLst>
              <a:ext uri="{FF2B5EF4-FFF2-40B4-BE49-F238E27FC236}">
                <a16:creationId xmlns:a16="http://schemas.microsoft.com/office/drawing/2014/main" id="{52DC329C-94B3-474F-A274-50A877B7F299}"/>
              </a:ext>
            </a:extLst>
          </p:cNvPr>
          <p:cNvSpPr/>
          <p:nvPr/>
        </p:nvSpPr>
        <p:spPr>
          <a:xfrm rot="5400000" flipV="1">
            <a:off x="2076088" y="2260071"/>
            <a:ext cx="281933" cy="2231243"/>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ounded Rectangle 23">
            <a:extLst>
              <a:ext uri="{FF2B5EF4-FFF2-40B4-BE49-F238E27FC236}">
                <a16:creationId xmlns:a16="http://schemas.microsoft.com/office/drawing/2014/main" id="{76321594-8E7B-F044-AB8C-32CEDBE7991D}"/>
              </a:ext>
            </a:extLst>
          </p:cNvPr>
          <p:cNvSpPr/>
          <p:nvPr/>
        </p:nvSpPr>
        <p:spPr>
          <a:xfrm rot="5400000" flipV="1">
            <a:off x="3217370" y="2981967"/>
            <a:ext cx="281933" cy="1969985"/>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ounded Rectangle 23">
            <a:extLst>
              <a:ext uri="{FF2B5EF4-FFF2-40B4-BE49-F238E27FC236}">
                <a16:creationId xmlns:a16="http://schemas.microsoft.com/office/drawing/2014/main" id="{EDDA5B61-B0E4-E741-B2F2-EB88CB8042EE}"/>
              </a:ext>
            </a:extLst>
          </p:cNvPr>
          <p:cNvSpPr/>
          <p:nvPr/>
        </p:nvSpPr>
        <p:spPr>
          <a:xfrm rot="5400000" flipV="1">
            <a:off x="2700133" y="3611805"/>
            <a:ext cx="281933" cy="1969985"/>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ounded Rectangle 23">
            <a:extLst>
              <a:ext uri="{FF2B5EF4-FFF2-40B4-BE49-F238E27FC236}">
                <a16:creationId xmlns:a16="http://schemas.microsoft.com/office/drawing/2014/main" id="{5DE70820-0418-F649-9B3F-B83595BEC5E0}"/>
              </a:ext>
            </a:extLst>
          </p:cNvPr>
          <p:cNvSpPr/>
          <p:nvPr/>
        </p:nvSpPr>
        <p:spPr>
          <a:xfrm rot="5400000" flipV="1">
            <a:off x="1715140" y="3215378"/>
            <a:ext cx="281931" cy="1509348"/>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ounded Rectangle 23">
            <a:extLst>
              <a:ext uri="{FF2B5EF4-FFF2-40B4-BE49-F238E27FC236}">
                <a16:creationId xmlns:a16="http://schemas.microsoft.com/office/drawing/2014/main" id="{A779DDB7-8C3C-B04B-BD80-997D65834301}"/>
              </a:ext>
            </a:extLst>
          </p:cNvPr>
          <p:cNvSpPr/>
          <p:nvPr/>
        </p:nvSpPr>
        <p:spPr>
          <a:xfrm rot="5400000" flipV="1">
            <a:off x="2027961" y="3529301"/>
            <a:ext cx="281931" cy="2134990"/>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ounded Rectangle 23">
            <a:extLst>
              <a:ext uri="{FF2B5EF4-FFF2-40B4-BE49-F238E27FC236}">
                <a16:creationId xmlns:a16="http://schemas.microsoft.com/office/drawing/2014/main" id="{3EF3F58F-9D21-5A4A-9249-28AF90C53CA1}"/>
              </a:ext>
            </a:extLst>
          </p:cNvPr>
          <p:cNvSpPr/>
          <p:nvPr/>
        </p:nvSpPr>
        <p:spPr>
          <a:xfrm rot="5400000" flipV="1">
            <a:off x="2912619" y="2102329"/>
            <a:ext cx="269142" cy="1347689"/>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ounded Rectangle 23">
            <a:extLst>
              <a:ext uri="{FF2B5EF4-FFF2-40B4-BE49-F238E27FC236}">
                <a16:creationId xmlns:a16="http://schemas.microsoft.com/office/drawing/2014/main" id="{68C4B5AF-D083-924B-9D4A-F223E18334AA}"/>
              </a:ext>
            </a:extLst>
          </p:cNvPr>
          <p:cNvSpPr/>
          <p:nvPr/>
        </p:nvSpPr>
        <p:spPr>
          <a:xfrm rot="5400000" flipV="1">
            <a:off x="1767757" y="1974040"/>
            <a:ext cx="281933" cy="1614583"/>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ounded Rectangle 23">
            <a:extLst>
              <a:ext uri="{FF2B5EF4-FFF2-40B4-BE49-F238E27FC236}">
                <a16:creationId xmlns:a16="http://schemas.microsoft.com/office/drawing/2014/main" id="{C9B12B74-8028-BA48-AF32-83490F29C82F}"/>
              </a:ext>
            </a:extLst>
          </p:cNvPr>
          <p:cNvSpPr/>
          <p:nvPr/>
        </p:nvSpPr>
        <p:spPr>
          <a:xfrm rot="5400000" flipV="1">
            <a:off x="2700134" y="4221406"/>
            <a:ext cx="281933" cy="1969985"/>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ounded Rectangle 23">
            <a:extLst>
              <a:ext uri="{FF2B5EF4-FFF2-40B4-BE49-F238E27FC236}">
                <a16:creationId xmlns:a16="http://schemas.microsoft.com/office/drawing/2014/main" id="{49834634-ADDA-AA44-B8E8-908F84F030FC}"/>
              </a:ext>
            </a:extLst>
          </p:cNvPr>
          <p:cNvSpPr/>
          <p:nvPr/>
        </p:nvSpPr>
        <p:spPr>
          <a:xfrm rot="5400000" flipV="1">
            <a:off x="1787953" y="4386150"/>
            <a:ext cx="281933" cy="1654973"/>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extBox 40">
            <a:extLst>
              <a:ext uri="{FF2B5EF4-FFF2-40B4-BE49-F238E27FC236}">
                <a16:creationId xmlns:a16="http://schemas.microsoft.com/office/drawing/2014/main" id="{FC7DC2FF-7548-F446-919E-0687CEC31C3B}"/>
              </a:ext>
            </a:extLst>
          </p:cNvPr>
          <p:cNvSpPr txBox="1"/>
          <p:nvPr/>
        </p:nvSpPr>
        <p:spPr>
          <a:xfrm>
            <a:off x="4912022" y="5051526"/>
            <a:ext cx="6503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84</a:t>
            </a:r>
            <a:r>
              <a:rPr lang="en-US" sz="1400" dirty="0">
                <a:solidFill>
                  <a:schemeClr val="tx1">
                    <a:lumMod val="50000"/>
                    <a:lumOff val="50000"/>
                  </a:schemeClr>
                </a:solidFill>
                <a:latin typeface="Gilroy Medium" pitchFamily="2" charset="0"/>
              </a:rPr>
              <a:t>%</a:t>
            </a:r>
          </a:p>
        </p:txBody>
      </p:sp>
      <p:sp>
        <p:nvSpPr>
          <p:cNvPr id="56" name="TextBox 117">
            <a:extLst>
              <a:ext uri="{FF2B5EF4-FFF2-40B4-BE49-F238E27FC236}">
                <a16:creationId xmlns:a16="http://schemas.microsoft.com/office/drawing/2014/main" id="{32417C80-4558-1D4E-86DE-0EF481CFBBFE}"/>
              </a:ext>
            </a:extLst>
          </p:cNvPr>
          <p:cNvSpPr txBox="1"/>
          <p:nvPr/>
        </p:nvSpPr>
        <p:spPr>
          <a:xfrm>
            <a:off x="666750" y="2637251"/>
            <a:ext cx="309700"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01</a:t>
            </a:r>
          </a:p>
        </p:txBody>
      </p:sp>
      <p:sp>
        <p:nvSpPr>
          <p:cNvPr id="57" name="TextBox 117">
            <a:extLst>
              <a:ext uri="{FF2B5EF4-FFF2-40B4-BE49-F238E27FC236}">
                <a16:creationId xmlns:a16="http://schemas.microsoft.com/office/drawing/2014/main" id="{2EE03BD6-B1C4-2D47-A595-C9042943CDA8}"/>
              </a:ext>
            </a:extLst>
          </p:cNvPr>
          <p:cNvSpPr txBox="1"/>
          <p:nvPr/>
        </p:nvSpPr>
        <p:spPr>
          <a:xfrm>
            <a:off x="655529" y="3259551"/>
            <a:ext cx="332142"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02</a:t>
            </a:r>
          </a:p>
        </p:txBody>
      </p:sp>
      <p:sp>
        <p:nvSpPr>
          <p:cNvPr id="58" name="TextBox 117">
            <a:extLst>
              <a:ext uri="{FF2B5EF4-FFF2-40B4-BE49-F238E27FC236}">
                <a16:creationId xmlns:a16="http://schemas.microsoft.com/office/drawing/2014/main" id="{67C813A7-394A-D84A-8211-C87BB933EB42}"/>
              </a:ext>
            </a:extLst>
          </p:cNvPr>
          <p:cNvSpPr txBox="1"/>
          <p:nvPr/>
        </p:nvSpPr>
        <p:spPr>
          <a:xfrm>
            <a:off x="654727" y="3881851"/>
            <a:ext cx="333746"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03</a:t>
            </a:r>
          </a:p>
        </p:txBody>
      </p:sp>
      <p:sp>
        <p:nvSpPr>
          <p:cNvPr id="59" name="TextBox 117">
            <a:extLst>
              <a:ext uri="{FF2B5EF4-FFF2-40B4-BE49-F238E27FC236}">
                <a16:creationId xmlns:a16="http://schemas.microsoft.com/office/drawing/2014/main" id="{C0D92A9F-3526-F141-944C-BA8249B1EDEE}"/>
              </a:ext>
            </a:extLst>
          </p:cNvPr>
          <p:cNvSpPr txBox="1"/>
          <p:nvPr/>
        </p:nvSpPr>
        <p:spPr>
          <a:xfrm>
            <a:off x="652323" y="4504151"/>
            <a:ext cx="338554"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04</a:t>
            </a:r>
          </a:p>
        </p:txBody>
      </p:sp>
      <p:sp>
        <p:nvSpPr>
          <p:cNvPr id="60" name="TextBox 117">
            <a:extLst>
              <a:ext uri="{FF2B5EF4-FFF2-40B4-BE49-F238E27FC236}">
                <a16:creationId xmlns:a16="http://schemas.microsoft.com/office/drawing/2014/main" id="{2E0CF8BB-E5CB-8C43-B75F-7F0FB33F651F}"/>
              </a:ext>
            </a:extLst>
          </p:cNvPr>
          <p:cNvSpPr txBox="1"/>
          <p:nvPr/>
        </p:nvSpPr>
        <p:spPr>
          <a:xfrm>
            <a:off x="654727" y="5126451"/>
            <a:ext cx="333746"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05</a:t>
            </a:r>
          </a:p>
        </p:txBody>
      </p:sp>
      <p:sp>
        <p:nvSpPr>
          <p:cNvPr id="61" name="TextBox 117">
            <a:extLst>
              <a:ext uri="{FF2B5EF4-FFF2-40B4-BE49-F238E27FC236}">
                <a16:creationId xmlns:a16="http://schemas.microsoft.com/office/drawing/2014/main" id="{B9F2007D-0D40-5A4B-A12B-54F4189DD6EE}"/>
              </a:ext>
            </a:extLst>
          </p:cNvPr>
          <p:cNvSpPr txBox="1"/>
          <p:nvPr/>
        </p:nvSpPr>
        <p:spPr>
          <a:xfrm>
            <a:off x="2016167" y="5624291"/>
            <a:ext cx="320922"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25</a:t>
            </a:r>
          </a:p>
        </p:txBody>
      </p:sp>
      <p:sp>
        <p:nvSpPr>
          <p:cNvPr id="62" name="TextBox 117">
            <a:extLst>
              <a:ext uri="{FF2B5EF4-FFF2-40B4-BE49-F238E27FC236}">
                <a16:creationId xmlns:a16="http://schemas.microsoft.com/office/drawing/2014/main" id="{E79E3FCE-F096-014F-A3E1-9291AA5C3556}"/>
              </a:ext>
            </a:extLst>
          </p:cNvPr>
          <p:cNvSpPr txBox="1"/>
          <p:nvPr/>
        </p:nvSpPr>
        <p:spPr>
          <a:xfrm>
            <a:off x="3093127" y="5654771"/>
            <a:ext cx="333746" cy="246221"/>
          </a:xfrm>
          <a:prstGeom prst="rect">
            <a:avLst/>
          </a:prstGeom>
          <a:noFill/>
        </p:spPr>
        <p:txBody>
          <a:bodyPr wrap="none" rtlCol="0">
            <a:spAutoFit/>
          </a:bodyPr>
          <a:lstStyle/>
          <a:p>
            <a:r>
              <a:rPr lang="en-US" altLang="zh-CN" sz="1000" dirty="0">
                <a:solidFill>
                  <a:schemeClr val="bg1">
                    <a:lumMod val="50000"/>
                  </a:schemeClr>
                </a:solidFill>
                <a:latin typeface="Gilroy Medium" pitchFamily="2" charset="0"/>
              </a:rPr>
              <a:t>50</a:t>
            </a:r>
          </a:p>
        </p:txBody>
      </p:sp>
      <p:sp>
        <p:nvSpPr>
          <p:cNvPr id="63" name="TextBox 117">
            <a:extLst>
              <a:ext uri="{FF2B5EF4-FFF2-40B4-BE49-F238E27FC236}">
                <a16:creationId xmlns:a16="http://schemas.microsoft.com/office/drawing/2014/main" id="{456036C6-46F5-8940-AA64-07DE0E7C15BE}"/>
              </a:ext>
            </a:extLst>
          </p:cNvPr>
          <p:cNvSpPr txBox="1"/>
          <p:nvPr/>
        </p:nvSpPr>
        <p:spPr>
          <a:xfrm>
            <a:off x="4109127" y="5624291"/>
            <a:ext cx="333746" cy="246221"/>
          </a:xfrm>
          <a:prstGeom prst="rect">
            <a:avLst/>
          </a:prstGeom>
          <a:noFill/>
        </p:spPr>
        <p:txBody>
          <a:bodyPr wrap="square" rtlCol="0">
            <a:spAutoFit/>
          </a:bodyPr>
          <a:lstStyle/>
          <a:p>
            <a:r>
              <a:rPr lang="en-US" altLang="zh-CN" sz="1000" dirty="0">
                <a:solidFill>
                  <a:schemeClr val="bg1">
                    <a:lumMod val="50000"/>
                  </a:schemeClr>
                </a:solidFill>
                <a:latin typeface="Gilroy Medium" pitchFamily="2" charset="0"/>
              </a:rPr>
              <a:t>75</a:t>
            </a:r>
          </a:p>
        </p:txBody>
      </p:sp>
      <p:sp>
        <p:nvSpPr>
          <p:cNvPr id="64" name="TextBox 117">
            <a:extLst>
              <a:ext uri="{FF2B5EF4-FFF2-40B4-BE49-F238E27FC236}">
                <a16:creationId xmlns:a16="http://schemas.microsoft.com/office/drawing/2014/main" id="{F11CEE2B-91F3-7943-BFDD-641BCF19736E}"/>
              </a:ext>
            </a:extLst>
          </p:cNvPr>
          <p:cNvSpPr txBox="1"/>
          <p:nvPr/>
        </p:nvSpPr>
        <p:spPr>
          <a:xfrm>
            <a:off x="5226726" y="5634451"/>
            <a:ext cx="511673" cy="400110"/>
          </a:xfrm>
          <a:prstGeom prst="rect">
            <a:avLst/>
          </a:prstGeom>
          <a:noFill/>
        </p:spPr>
        <p:txBody>
          <a:bodyPr wrap="square" rtlCol="0">
            <a:spAutoFit/>
          </a:bodyPr>
          <a:lstStyle/>
          <a:p>
            <a:r>
              <a:rPr lang="en-US" altLang="zh-CN" sz="1000" dirty="0">
                <a:solidFill>
                  <a:schemeClr val="bg1">
                    <a:lumMod val="50000"/>
                  </a:schemeClr>
                </a:solidFill>
                <a:latin typeface="Gilroy Medium" pitchFamily="2" charset="0"/>
              </a:rPr>
              <a:t>100</a:t>
            </a:r>
          </a:p>
          <a:p>
            <a:endParaRPr lang="en-US" altLang="zh-CN" sz="1000" dirty="0">
              <a:solidFill>
                <a:schemeClr val="bg1">
                  <a:lumMod val="50000"/>
                </a:schemeClr>
              </a:solidFill>
              <a:latin typeface="Gilroy Medium" pitchFamily="2" charset="0"/>
            </a:endParaRPr>
          </a:p>
        </p:txBody>
      </p:sp>
      <p:sp>
        <p:nvSpPr>
          <p:cNvPr id="65" name="TextBox 40">
            <a:extLst>
              <a:ext uri="{FF2B5EF4-FFF2-40B4-BE49-F238E27FC236}">
                <a16:creationId xmlns:a16="http://schemas.microsoft.com/office/drawing/2014/main" id="{A2AA8002-67A3-EF43-890A-C30A339F39E8}"/>
              </a:ext>
            </a:extLst>
          </p:cNvPr>
          <p:cNvSpPr txBox="1"/>
          <p:nvPr/>
        </p:nvSpPr>
        <p:spPr>
          <a:xfrm>
            <a:off x="4708822" y="4431766"/>
            <a:ext cx="6503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78</a:t>
            </a:r>
            <a:r>
              <a:rPr lang="en-US" sz="1400" dirty="0">
                <a:solidFill>
                  <a:schemeClr val="tx1">
                    <a:lumMod val="50000"/>
                    <a:lumOff val="50000"/>
                  </a:schemeClr>
                </a:solidFill>
                <a:latin typeface="Gilroy Medium" pitchFamily="2" charset="0"/>
              </a:rPr>
              <a:t>%</a:t>
            </a:r>
          </a:p>
        </p:txBody>
      </p:sp>
      <p:sp>
        <p:nvSpPr>
          <p:cNvPr id="66" name="TextBox 40">
            <a:extLst>
              <a:ext uri="{FF2B5EF4-FFF2-40B4-BE49-F238E27FC236}">
                <a16:creationId xmlns:a16="http://schemas.microsoft.com/office/drawing/2014/main" id="{9482275D-741F-8C4A-B2E8-2959B82C7840}"/>
              </a:ext>
            </a:extLst>
          </p:cNvPr>
          <p:cNvSpPr txBox="1"/>
          <p:nvPr/>
        </p:nvSpPr>
        <p:spPr>
          <a:xfrm>
            <a:off x="5022103" y="3812006"/>
            <a:ext cx="6503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85</a:t>
            </a:r>
            <a:r>
              <a:rPr lang="en-US" sz="1400" dirty="0">
                <a:solidFill>
                  <a:schemeClr val="tx1">
                    <a:lumMod val="50000"/>
                    <a:lumOff val="50000"/>
                  </a:schemeClr>
                </a:solidFill>
                <a:latin typeface="Gilroy Medium" pitchFamily="2" charset="0"/>
              </a:rPr>
              <a:t>%</a:t>
            </a:r>
          </a:p>
        </p:txBody>
      </p:sp>
      <p:sp>
        <p:nvSpPr>
          <p:cNvPr id="67" name="TextBox 40">
            <a:extLst>
              <a:ext uri="{FF2B5EF4-FFF2-40B4-BE49-F238E27FC236}">
                <a16:creationId xmlns:a16="http://schemas.microsoft.com/office/drawing/2014/main" id="{2DE9C3BB-5668-4546-B5F4-D7E84B962236}"/>
              </a:ext>
            </a:extLst>
          </p:cNvPr>
          <p:cNvSpPr txBox="1"/>
          <p:nvPr/>
        </p:nvSpPr>
        <p:spPr>
          <a:xfrm>
            <a:off x="5540263" y="3273526"/>
            <a:ext cx="6503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100</a:t>
            </a:r>
            <a:r>
              <a:rPr lang="en-US" sz="1400" dirty="0">
                <a:solidFill>
                  <a:schemeClr val="tx1">
                    <a:lumMod val="50000"/>
                    <a:lumOff val="50000"/>
                  </a:schemeClr>
                </a:solidFill>
                <a:latin typeface="Gilroy Medium" pitchFamily="2" charset="0"/>
              </a:rPr>
              <a:t>%</a:t>
            </a:r>
          </a:p>
        </p:txBody>
      </p:sp>
      <p:sp>
        <p:nvSpPr>
          <p:cNvPr id="68" name="TextBox 40">
            <a:extLst>
              <a:ext uri="{FF2B5EF4-FFF2-40B4-BE49-F238E27FC236}">
                <a16:creationId xmlns:a16="http://schemas.microsoft.com/office/drawing/2014/main" id="{4C251FC6-4AB7-AD42-8428-B2C0F23E1205}"/>
              </a:ext>
            </a:extLst>
          </p:cNvPr>
          <p:cNvSpPr txBox="1"/>
          <p:nvPr/>
        </p:nvSpPr>
        <p:spPr>
          <a:xfrm>
            <a:off x="4737623" y="2602966"/>
            <a:ext cx="650372" cy="307777"/>
          </a:xfrm>
          <a:prstGeom prst="rect">
            <a:avLst/>
          </a:prstGeom>
          <a:noFill/>
        </p:spPr>
        <p:txBody>
          <a:bodyPr wrap="square" rtlCol="0">
            <a:spAutoFit/>
          </a:bodyPr>
          <a:lstStyle/>
          <a:p>
            <a:r>
              <a:rPr lang="en-US" altLang="zh-CN" sz="1400" dirty="0">
                <a:solidFill>
                  <a:schemeClr val="tx1">
                    <a:lumMod val="50000"/>
                    <a:lumOff val="50000"/>
                  </a:schemeClr>
                </a:solidFill>
                <a:latin typeface="Gilroy Medium" pitchFamily="2" charset="0"/>
              </a:rPr>
              <a:t>82</a:t>
            </a:r>
            <a:r>
              <a:rPr lang="en-US" sz="1400" dirty="0">
                <a:solidFill>
                  <a:schemeClr val="tx1">
                    <a:lumMod val="50000"/>
                    <a:lumOff val="50000"/>
                  </a:schemeClr>
                </a:solidFill>
                <a:latin typeface="Gilroy Medium" pitchFamily="2" charset="0"/>
              </a:rPr>
              <a:t>%</a:t>
            </a:r>
          </a:p>
        </p:txBody>
      </p:sp>
      <p:sp>
        <p:nvSpPr>
          <p:cNvPr id="70" name="文本框 69">
            <a:extLst>
              <a:ext uri="{FF2B5EF4-FFF2-40B4-BE49-F238E27FC236}">
                <a16:creationId xmlns:a16="http://schemas.microsoft.com/office/drawing/2014/main" id="{2B1EB9F6-5B3D-E246-92A4-3B970E7A1A29}"/>
              </a:ext>
            </a:extLst>
          </p:cNvPr>
          <p:cNvSpPr txBox="1"/>
          <p:nvPr/>
        </p:nvSpPr>
        <p:spPr>
          <a:xfrm>
            <a:off x="6388201" y="220365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71" name="文本框 70">
            <a:extLst>
              <a:ext uri="{FF2B5EF4-FFF2-40B4-BE49-F238E27FC236}">
                <a16:creationId xmlns:a16="http://schemas.microsoft.com/office/drawing/2014/main" id="{E6372C04-998E-2242-B87F-F6701A10FBBB}"/>
              </a:ext>
            </a:extLst>
          </p:cNvPr>
          <p:cNvSpPr txBox="1"/>
          <p:nvPr/>
        </p:nvSpPr>
        <p:spPr>
          <a:xfrm>
            <a:off x="6388201" y="270956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2" name="文本框 71">
            <a:extLst>
              <a:ext uri="{FF2B5EF4-FFF2-40B4-BE49-F238E27FC236}">
                <a16:creationId xmlns:a16="http://schemas.microsoft.com/office/drawing/2014/main" id="{B9864AB6-8782-F648-9A18-AD23CD7B952A}"/>
              </a:ext>
            </a:extLst>
          </p:cNvPr>
          <p:cNvSpPr txBox="1"/>
          <p:nvPr/>
        </p:nvSpPr>
        <p:spPr>
          <a:xfrm>
            <a:off x="6388201" y="4012139"/>
            <a:ext cx="2858477" cy="408702"/>
          </a:xfrm>
          <a:prstGeom prst="rect">
            <a:avLst/>
          </a:prstGeom>
          <a:noFill/>
        </p:spPr>
        <p:txBody>
          <a:bodyPr wrap="square" rtlCol="0">
            <a:spAutoFit/>
          </a:bodyPr>
          <a:lstStyle/>
          <a:p>
            <a:pPr>
              <a:lnSpc>
                <a:spcPct val="125000"/>
              </a:lnSpc>
            </a:pPr>
            <a:r>
              <a:rPr lang="zh-CN" altLang="en-US" b="1" dirty="0">
                <a:solidFill>
                  <a:srgbClr val="3370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3370FF"/>
              </a:solidFill>
              <a:latin typeface="FZLanTingHeiPro" panose="02000500000000000000" pitchFamily="2" charset="-122"/>
              <a:ea typeface="FZLanTingHeiPro" panose="02000500000000000000" pitchFamily="2" charset="-122"/>
            </a:endParaRPr>
          </a:p>
        </p:txBody>
      </p:sp>
      <p:sp>
        <p:nvSpPr>
          <p:cNvPr id="73" name="文本框 72">
            <a:extLst>
              <a:ext uri="{FF2B5EF4-FFF2-40B4-BE49-F238E27FC236}">
                <a16:creationId xmlns:a16="http://schemas.microsoft.com/office/drawing/2014/main" id="{346D9B50-9026-3F46-A55B-DF195FB59652}"/>
              </a:ext>
            </a:extLst>
          </p:cNvPr>
          <p:cNvSpPr txBox="1"/>
          <p:nvPr/>
        </p:nvSpPr>
        <p:spPr>
          <a:xfrm>
            <a:off x="6388201" y="4518040"/>
            <a:ext cx="5179092" cy="1146468"/>
          </a:xfrm>
          <a:prstGeom prst="rect">
            <a:avLst/>
          </a:prstGeom>
          <a:noFill/>
        </p:spPr>
        <p:txBody>
          <a:bodyPr wrap="square" rtlCol="0">
            <a:spAutoFit/>
          </a:bodyPr>
          <a:lstStyle/>
          <a:p>
            <a:pPr>
              <a:lnSpc>
                <a:spcPct val="125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正文内容正文内容，正文内容正文内容正文内容正文内容，正文内容正文内容正文内容正文内容正文内容。</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6172441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圆角矩形 47">
            <a:extLst>
              <a:ext uri="{FF2B5EF4-FFF2-40B4-BE49-F238E27FC236}">
                <a16:creationId xmlns:a16="http://schemas.microsoft.com/office/drawing/2014/main" id="{A12B73CC-214B-8040-8387-0D633A42B90D}"/>
              </a:ext>
            </a:extLst>
          </p:cNvPr>
          <p:cNvSpPr/>
          <p:nvPr/>
        </p:nvSpPr>
        <p:spPr>
          <a:xfrm>
            <a:off x="642583" y="4094508"/>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7" name="圆角矩形 56">
            <a:extLst>
              <a:ext uri="{FF2B5EF4-FFF2-40B4-BE49-F238E27FC236}">
                <a16:creationId xmlns:a16="http://schemas.microsoft.com/office/drawing/2014/main" id="{A55AA489-4775-AE4C-8AC0-7B8C4B049BB8}"/>
              </a:ext>
            </a:extLst>
          </p:cNvPr>
          <p:cNvSpPr/>
          <p:nvPr/>
        </p:nvSpPr>
        <p:spPr>
          <a:xfrm>
            <a:off x="8512916" y="4194282"/>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3" name="圆角矩形 52">
            <a:extLst>
              <a:ext uri="{FF2B5EF4-FFF2-40B4-BE49-F238E27FC236}">
                <a16:creationId xmlns:a16="http://schemas.microsoft.com/office/drawing/2014/main" id="{92791D45-CC3B-0A47-A6F8-7510B1BA3C71}"/>
              </a:ext>
            </a:extLst>
          </p:cNvPr>
          <p:cNvSpPr/>
          <p:nvPr/>
        </p:nvSpPr>
        <p:spPr>
          <a:xfrm>
            <a:off x="8512916" y="1868469"/>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9" name="圆角矩形 38">
            <a:extLst>
              <a:ext uri="{FF2B5EF4-FFF2-40B4-BE49-F238E27FC236}">
                <a16:creationId xmlns:a16="http://schemas.microsoft.com/office/drawing/2014/main" id="{D85EB009-1E5D-5D4A-8500-9DE764C31734}"/>
              </a:ext>
            </a:extLst>
          </p:cNvPr>
          <p:cNvSpPr/>
          <p:nvPr/>
        </p:nvSpPr>
        <p:spPr>
          <a:xfrm>
            <a:off x="642583" y="1868469"/>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7151E3F8-48D6-2545-AF83-ABB981372ED3}"/>
              </a:ext>
            </a:extLst>
          </p:cNvPr>
          <p:cNvSpPr>
            <a:spLocks noGrp="1"/>
          </p:cNvSpPr>
          <p:nvPr>
            <p:ph type="title"/>
          </p:nvPr>
        </p:nvSpPr>
        <p:spPr/>
        <p:txBody>
          <a:bodyPr/>
          <a:lstStyle/>
          <a:p>
            <a:r>
              <a:rPr lang="zh-CN" altLang="en-US" dirty="0"/>
              <a:t>环形图</a:t>
            </a:r>
            <a:r>
              <a:rPr lang="en-US" altLang="zh-CN" dirty="0"/>
              <a:t>1</a:t>
            </a:r>
            <a:endParaRPr kumimoji="1" lang="zh-CN" altLang="en-US" dirty="0"/>
          </a:p>
        </p:txBody>
      </p:sp>
      <p:cxnSp>
        <p:nvCxnSpPr>
          <p:cNvPr id="11" name="Straight Arrow Connector 9">
            <a:extLst>
              <a:ext uri="{FF2B5EF4-FFF2-40B4-BE49-F238E27FC236}">
                <a16:creationId xmlns:a16="http://schemas.microsoft.com/office/drawing/2014/main" id="{28CA2083-6F2B-934F-A6ED-3F846C6B0A3A}"/>
              </a:ext>
            </a:extLst>
          </p:cNvPr>
          <p:cNvCxnSpPr>
            <a:cxnSpLocks/>
            <a:endCxn id="53" idx="1"/>
          </p:cNvCxnSpPr>
          <p:nvPr/>
        </p:nvCxnSpPr>
        <p:spPr>
          <a:xfrm>
            <a:off x="7768950" y="2531365"/>
            <a:ext cx="743966" cy="0"/>
          </a:xfrm>
          <a:prstGeom prst="straightConnector1">
            <a:avLst/>
          </a:prstGeom>
          <a:ln>
            <a:solidFill>
              <a:srgbClr val="00D6B9"/>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15">
            <a:extLst>
              <a:ext uri="{FF2B5EF4-FFF2-40B4-BE49-F238E27FC236}">
                <a16:creationId xmlns:a16="http://schemas.microsoft.com/office/drawing/2014/main" id="{648E46EB-7183-CA4F-9D45-A7780C9BF133}"/>
              </a:ext>
            </a:extLst>
          </p:cNvPr>
          <p:cNvCxnSpPr>
            <a:cxnSpLocks/>
            <a:stCxn id="48" idx="3"/>
          </p:cNvCxnSpPr>
          <p:nvPr/>
        </p:nvCxnSpPr>
        <p:spPr>
          <a:xfrm>
            <a:off x="3872358" y="4757404"/>
            <a:ext cx="1065583" cy="0"/>
          </a:xfrm>
          <a:prstGeom prst="straightConnector1">
            <a:avLst/>
          </a:prstGeom>
          <a:ln>
            <a:solidFill>
              <a:srgbClr val="00D6B9"/>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E713777D-170F-D64C-9E6F-070DEC7FE117}"/>
              </a:ext>
            </a:extLst>
          </p:cNvPr>
          <p:cNvGrpSpPr/>
          <p:nvPr/>
        </p:nvGrpSpPr>
        <p:grpSpPr>
          <a:xfrm>
            <a:off x="4002855" y="1705232"/>
            <a:ext cx="4186290" cy="4186290"/>
            <a:chOff x="3822215" y="1607778"/>
            <a:chExt cx="4300220" cy="4300220"/>
          </a:xfrm>
        </p:grpSpPr>
        <p:sp>
          <p:nvSpPr>
            <p:cNvPr id="3" name="Oval 1">
              <a:extLst>
                <a:ext uri="{FF2B5EF4-FFF2-40B4-BE49-F238E27FC236}">
                  <a16:creationId xmlns:a16="http://schemas.microsoft.com/office/drawing/2014/main" id="{3C5BC329-9687-6F4F-B91D-E412BA5274B9}"/>
                </a:ext>
              </a:extLst>
            </p:cNvPr>
            <p:cNvSpPr/>
            <p:nvPr/>
          </p:nvSpPr>
          <p:spPr>
            <a:xfrm>
              <a:off x="3822215" y="1607778"/>
              <a:ext cx="4300220" cy="4300220"/>
            </a:xfrm>
            <a:prstGeom prst="ellipse">
              <a:avLst/>
            </a:prstGeom>
            <a:noFill/>
            <a:ln w="254000">
              <a:solidFill>
                <a:srgbClr val="00D6B9">
                  <a:alpha val="124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Oval 2">
              <a:extLst>
                <a:ext uri="{FF2B5EF4-FFF2-40B4-BE49-F238E27FC236}">
                  <a16:creationId xmlns:a16="http://schemas.microsoft.com/office/drawing/2014/main" id="{66D1B92B-D3AB-4245-B986-5EF0FFB868D8}"/>
                </a:ext>
              </a:extLst>
            </p:cNvPr>
            <p:cNvSpPr/>
            <p:nvPr/>
          </p:nvSpPr>
          <p:spPr>
            <a:xfrm>
              <a:off x="4139888" y="1925450"/>
              <a:ext cx="3664877" cy="3664877"/>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Oval 3">
              <a:extLst>
                <a:ext uri="{FF2B5EF4-FFF2-40B4-BE49-F238E27FC236}">
                  <a16:creationId xmlns:a16="http://schemas.microsoft.com/office/drawing/2014/main" id="{DA763CC1-2F50-4841-A696-EF2C989DC8FF}"/>
                </a:ext>
              </a:extLst>
            </p:cNvPr>
            <p:cNvSpPr/>
            <p:nvPr/>
          </p:nvSpPr>
          <p:spPr>
            <a:xfrm>
              <a:off x="4462269" y="2247832"/>
              <a:ext cx="3020112" cy="3020112"/>
            </a:xfrm>
            <a:prstGeom prst="ellipse">
              <a:avLst/>
            </a:prstGeom>
            <a:noFill/>
            <a:ln w="254000">
              <a:solidFill>
                <a:srgbClr val="00D6B9">
                  <a:alpha val="124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4">
              <a:extLst>
                <a:ext uri="{FF2B5EF4-FFF2-40B4-BE49-F238E27FC236}">
                  <a16:creationId xmlns:a16="http://schemas.microsoft.com/office/drawing/2014/main" id="{2E39F3FE-888D-C24F-B228-F5C5D5492FF7}"/>
                </a:ext>
              </a:extLst>
            </p:cNvPr>
            <p:cNvSpPr/>
            <p:nvPr/>
          </p:nvSpPr>
          <p:spPr>
            <a:xfrm>
              <a:off x="4782749" y="2568311"/>
              <a:ext cx="2379153" cy="2379153"/>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c 5">
              <a:extLst>
                <a:ext uri="{FF2B5EF4-FFF2-40B4-BE49-F238E27FC236}">
                  <a16:creationId xmlns:a16="http://schemas.microsoft.com/office/drawing/2014/main" id="{EDEF2C31-668F-0A46-B292-30D252A40D80}"/>
                </a:ext>
              </a:extLst>
            </p:cNvPr>
            <p:cNvSpPr/>
            <p:nvPr/>
          </p:nvSpPr>
          <p:spPr>
            <a:xfrm>
              <a:off x="3822215" y="1607778"/>
              <a:ext cx="4300220" cy="4300220"/>
            </a:xfrm>
            <a:prstGeom prst="arc">
              <a:avLst>
                <a:gd name="adj1" fmla="val 16211236"/>
                <a:gd name="adj2" fmla="val 3196360"/>
              </a:avLst>
            </a:prstGeom>
            <a:noFill/>
            <a:ln w="2540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6">
              <a:extLst>
                <a:ext uri="{FF2B5EF4-FFF2-40B4-BE49-F238E27FC236}">
                  <a16:creationId xmlns:a16="http://schemas.microsoft.com/office/drawing/2014/main" id="{D75530B8-5CA4-8E4F-A687-BAFE09F473BF}"/>
                </a:ext>
              </a:extLst>
            </p:cNvPr>
            <p:cNvSpPr/>
            <p:nvPr/>
          </p:nvSpPr>
          <p:spPr>
            <a:xfrm>
              <a:off x="4139888" y="1925450"/>
              <a:ext cx="3664877" cy="3664877"/>
            </a:xfrm>
            <a:prstGeom prst="arc">
              <a:avLst>
                <a:gd name="adj1" fmla="val 16195604"/>
                <a:gd name="adj2" fmla="val 1871902"/>
              </a:avLst>
            </a:prstGeom>
            <a:noFill/>
            <a:ln w="2540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c 7">
              <a:extLst>
                <a:ext uri="{FF2B5EF4-FFF2-40B4-BE49-F238E27FC236}">
                  <a16:creationId xmlns:a16="http://schemas.microsoft.com/office/drawing/2014/main" id="{59994D55-A67E-DE41-A243-2257984E284E}"/>
                </a:ext>
              </a:extLst>
            </p:cNvPr>
            <p:cNvSpPr/>
            <p:nvPr/>
          </p:nvSpPr>
          <p:spPr>
            <a:xfrm>
              <a:off x="4462269" y="2247832"/>
              <a:ext cx="3020112" cy="3020112"/>
            </a:xfrm>
            <a:prstGeom prst="arc">
              <a:avLst>
                <a:gd name="adj1" fmla="val 16180542"/>
                <a:gd name="adj2" fmla="val 9605407"/>
              </a:avLst>
            </a:prstGeom>
            <a:noFill/>
            <a:ln w="2540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c 8">
              <a:extLst>
                <a:ext uri="{FF2B5EF4-FFF2-40B4-BE49-F238E27FC236}">
                  <a16:creationId xmlns:a16="http://schemas.microsoft.com/office/drawing/2014/main" id="{F964A001-90E0-1040-8F0F-37BD60140374}"/>
                </a:ext>
              </a:extLst>
            </p:cNvPr>
            <p:cNvSpPr/>
            <p:nvPr/>
          </p:nvSpPr>
          <p:spPr>
            <a:xfrm>
              <a:off x="4782749" y="2568311"/>
              <a:ext cx="2379153" cy="2379153"/>
            </a:xfrm>
            <a:prstGeom prst="arc">
              <a:avLst>
                <a:gd name="adj1" fmla="val 16200000"/>
                <a:gd name="adj2" fmla="val 14358674"/>
              </a:avLst>
            </a:prstGeom>
            <a:noFill/>
            <a:ln w="2540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21">
              <a:extLst>
                <a:ext uri="{FF2B5EF4-FFF2-40B4-BE49-F238E27FC236}">
                  <a16:creationId xmlns:a16="http://schemas.microsoft.com/office/drawing/2014/main" id="{5EBBD33C-9401-6745-9301-26731013AE49}"/>
                </a:ext>
              </a:extLst>
            </p:cNvPr>
            <p:cNvSpPr/>
            <p:nvPr/>
          </p:nvSpPr>
          <p:spPr>
            <a:xfrm>
              <a:off x="5175053" y="2963698"/>
              <a:ext cx="1590360" cy="1590360"/>
            </a:xfrm>
            <a:prstGeom prst="ellipse">
              <a:avLst/>
            </a:prstGeom>
            <a:solidFill>
              <a:schemeClr val="bg1">
                <a:alpha val="70000"/>
              </a:schemeClr>
            </a:solidFill>
            <a:ln>
              <a:solidFill>
                <a:schemeClr val="bg1"/>
              </a:solidFill>
            </a:ln>
            <a:effectLst>
              <a:outerShdw blurRad="475241" sx="107000" sy="107000" algn="ctr" rotWithShape="0">
                <a:srgbClr val="336FFF">
                  <a:alpha val="11131"/>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标题</a:t>
              </a:r>
              <a:endParaRPr lang="en-US" sz="2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a:p>
              <a:pPr algn="ctr"/>
              <a:r>
                <a:rPr lang="en-US" sz="2400" dirty="0" err="1">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endParaRPr lang="en-US" sz="2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grpSp>
      <p:sp>
        <p:nvSpPr>
          <p:cNvPr id="41" name="文本框 40">
            <a:extLst>
              <a:ext uri="{FF2B5EF4-FFF2-40B4-BE49-F238E27FC236}">
                <a16:creationId xmlns:a16="http://schemas.microsoft.com/office/drawing/2014/main" id="{7D14AB4E-400D-0F4D-90DD-6E5757073934}"/>
              </a:ext>
            </a:extLst>
          </p:cNvPr>
          <p:cNvSpPr txBox="1"/>
          <p:nvPr/>
        </p:nvSpPr>
        <p:spPr>
          <a:xfrm>
            <a:off x="731595" y="1968243"/>
            <a:ext cx="2858477"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44" name="文本框 43">
            <a:extLst>
              <a:ext uri="{FF2B5EF4-FFF2-40B4-BE49-F238E27FC236}">
                <a16:creationId xmlns:a16="http://schemas.microsoft.com/office/drawing/2014/main" id="{7F799DFA-96EE-6D46-A18E-B54A9623420E}"/>
              </a:ext>
            </a:extLst>
          </p:cNvPr>
          <p:cNvSpPr txBox="1"/>
          <p:nvPr/>
        </p:nvSpPr>
        <p:spPr>
          <a:xfrm>
            <a:off x="731595" y="2344163"/>
            <a:ext cx="2858477"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9" name="文本框 48">
            <a:extLst>
              <a:ext uri="{FF2B5EF4-FFF2-40B4-BE49-F238E27FC236}">
                <a16:creationId xmlns:a16="http://schemas.microsoft.com/office/drawing/2014/main" id="{67CAC72C-B5BF-124A-AC96-1A2A4C29CB07}"/>
              </a:ext>
            </a:extLst>
          </p:cNvPr>
          <p:cNvSpPr txBox="1"/>
          <p:nvPr/>
        </p:nvSpPr>
        <p:spPr>
          <a:xfrm>
            <a:off x="731595" y="4194282"/>
            <a:ext cx="2858477" cy="408702"/>
          </a:xfrm>
          <a:prstGeom prst="rect">
            <a:avLst/>
          </a:prstGeom>
          <a:noFill/>
        </p:spPr>
        <p:txBody>
          <a:bodyPr wrap="square" rtlCol="0">
            <a:spAutoFit/>
          </a:bodyPr>
          <a:lstStyle/>
          <a:p>
            <a:pPr algn="r">
              <a:lnSpc>
                <a:spcPct val="125000"/>
              </a:lnSpc>
            </a:pPr>
            <a:r>
              <a:rPr lang="zh-CN" altLang="en-US" b="1" dirty="0">
                <a:solidFill>
                  <a:srgbClr val="00D6B9"/>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0D6B9"/>
              </a:solidFill>
              <a:latin typeface="FZLanTingHeiPro" panose="02000500000000000000" pitchFamily="2" charset="-122"/>
              <a:ea typeface="FZLanTingHeiPro" panose="02000500000000000000" pitchFamily="2" charset="-122"/>
            </a:endParaRPr>
          </a:p>
        </p:txBody>
      </p:sp>
      <p:sp>
        <p:nvSpPr>
          <p:cNvPr id="50" name="文本框 49">
            <a:extLst>
              <a:ext uri="{FF2B5EF4-FFF2-40B4-BE49-F238E27FC236}">
                <a16:creationId xmlns:a16="http://schemas.microsoft.com/office/drawing/2014/main" id="{D694054E-F089-3E4C-B8B4-F389CF65FBA7}"/>
              </a:ext>
            </a:extLst>
          </p:cNvPr>
          <p:cNvSpPr txBox="1"/>
          <p:nvPr/>
        </p:nvSpPr>
        <p:spPr>
          <a:xfrm>
            <a:off x="731595" y="4570202"/>
            <a:ext cx="2858477"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4" name="文本框 53">
            <a:extLst>
              <a:ext uri="{FF2B5EF4-FFF2-40B4-BE49-F238E27FC236}">
                <a16:creationId xmlns:a16="http://schemas.microsoft.com/office/drawing/2014/main" id="{1C558571-E157-834C-9AEC-4F4BC2ABF594}"/>
              </a:ext>
            </a:extLst>
          </p:cNvPr>
          <p:cNvSpPr txBox="1"/>
          <p:nvPr/>
        </p:nvSpPr>
        <p:spPr>
          <a:xfrm>
            <a:off x="8601928" y="1968243"/>
            <a:ext cx="2858477" cy="408702"/>
          </a:xfrm>
          <a:prstGeom prst="rect">
            <a:avLst/>
          </a:prstGeom>
          <a:noFill/>
        </p:spPr>
        <p:txBody>
          <a:bodyPr wrap="square" rtlCol="0">
            <a:spAutoFit/>
          </a:bodyPr>
          <a:lstStyle/>
          <a:p>
            <a:pPr>
              <a:lnSpc>
                <a:spcPct val="125000"/>
              </a:lnSpc>
            </a:pPr>
            <a:r>
              <a:rPr lang="zh-CN" altLang="en-US" b="1" dirty="0">
                <a:solidFill>
                  <a:srgbClr val="00D6B9"/>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0D6B9"/>
              </a:solidFill>
              <a:latin typeface="FZLanTingHeiPro" panose="02000500000000000000" pitchFamily="2" charset="-122"/>
              <a:ea typeface="FZLanTingHeiPro" panose="02000500000000000000" pitchFamily="2" charset="-122"/>
            </a:endParaRPr>
          </a:p>
        </p:txBody>
      </p:sp>
      <p:sp>
        <p:nvSpPr>
          <p:cNvPr id="55" name="文本框 54">
            <a:extLst>
              <a:ext uri="{FF2B5EF4-FFF2-40B4-BE49-F238E27FC236}">
                <a16:creationId xmlns:a16="http://schemas.microsoft.com/office/drawing/2014/main" id="{1831D83E-1129-A740-87C9-BE48265D820F}"/>
              </a:ext>
            </a:extLst>
          </p:cNvPr>
          <p:cNvSpPr txBox="1"/>
          <p:nvPr/>
        </p:nvSpPr>
        <p:spPr>
          <a:xfrm>
            <a:off x="8601928" y="2344163"/>
            <a:ext cx="2858477"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8" name="文本框 57">
            <a:extLst>
              <a:ext uri="{FF2B5EF4-FFF2-40B4-BE49-F238E27FC236}">
                <a16:creationId xmlns:a16="http://schemas.microsoft.com/office/drawing/2014/main" id="{C794E7F3-8431-F447-A695-ACD796FCF960}"/>
              </a:ext>
            </a:extLst>
          </p:cNvPr>
          <p:cNvSpPr txBox="1"/>
          <p:nvPr/>
        </p:nvSpPr>
        <p:spPr>
          <a:xfrm>
            <a:off x="8601928" y="4294056"/>
            <a:ext cx="2858477"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59" name="文本框 58">
            <a:extLst>
              <a:ext uri="{FF2B5EF4-FFF2-40B4-BE49-F238E27FC236}">
                <a16:creationId xmlns:a16="http://schemas.microsoft.com/office/drawing/2014/main" id="{A4DB83D5-391B-1E43-8A67-39D01CF53352}"/>
              </a:ext>
            </a:extLst>
          </p:cNvPr>
          <p:cNvSpPr txBox="1"/>
          <p:nvPr/>
        </p:nvSpPr>
        <p:spPr>
          <a:xfrm>
            <a:off x="8601928" y="4669976"/>
            <a:ext cx="2858477"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cxnSp>
        <p:nvCxnSpPr>
          <p:cNvPr id="12" name="Straight Arrow Connector 12">
            <a:extLst>
              <a:ext uri="{FF2B5EF4-FFF2-40B4-BE49-F238E27FC236}">
                <a16:creationId xmlns:a16="http://schemas.microsoft.com/office/drawing/2014/main" id="{F1B2C8B5-0692-4042-900C-7BDA3988F635}"/>
              </a:ext>
            </a:extLst>
          </p:cNvPr>
          <p:cNvCxnSpPr>
            <a:cxnSpLocks/>
            <a:endCxn id="57" idx="1"/>
          </p:cNvCxnSpPr>
          <p:nvPr/>
        </p:nvCxnSpPr>
        <p:spPr>
          <a:xfrm>
            <a:off x="6647935" y="4857178"/>
            <a:ext cx="1864981" cy="0"/>
          </a:xfrm>
          <a:prstGeom prst="straightConnector1">
            <a:avLst/>
          </a:prstGeom>
          <a:ln>
            <a:solidFill>
              <a:srgbClr val="0D72FF"/>
            </a:solidFill>
            <a:prstDash val="dash"/>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18">
            <a:extLst>
              <a:ext uri="{FF2B5EF4-FFF2-40B4-BE49-F238E27FC236}">
                <a16:creationId xmlns:a16="http://schemas.microsoft.com/office/drawing/2014/main" id="{DB5CB4AA-3E9E-0742-BE98-51DFCBF17E8E}"/>
              </a:ext>
            </a:extLst>
          </p:cNvPr>
          <p:cNvCxnSpPr>
            <a:cxnSpLocks/>
            <a:stCxn id="39" idx="3"/>
          </p:cNvCxnSpPr>
          <p:nvPr/>
        </p:nvCxnSpPr>
        <p:spPr>
          <a:xfrm>
            <a:off x="3872358" y="2531365"/>
            <a:ext cx="3488562"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43009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0B699F-CA1B-3A4B-87AF-B83B59E8D7FF}"/>
              </a:ext>
            </a:extLst>
          </p:cNvPr>
          <p:cNvSpPr>
            <a:spLocks noGrp="1"/>
          </p:cNvSpPr>
          <p:nvPr>
            <p:ph type="title"/>
          </p:nvPr>
        </p:nvSpPr>
        <p:spPr/>
        <p:txBody>
          <a:bodyPr/>
          <a:lstStyle/>
          <a:p>
            <a:r>
              <a:rPr lang="zh-CN" altLang="en-US" dirty="0"/>
              <a:t>环形图</a:t>
            </a:r>
            <a:r>
              <a:rPr lang="en-US" altLang="zh-CN" dirty="0"/>
              <a:t>1</a:t>
            </a:r>
            <a:endParaRPr kumimoji="1" lang="zh-CN" altLang="en-US" dirty="0"/>
          </a:p>
        </p:txBody>
      </p:sp>
      <p:grpSp>
        <p:nvGrpSpPr>
          <p:cNvPr id="9" name="组合 8">
            <a:extLst>
              <a:ext uri="{FF2B5EF4-FFF2-40B4-BE49-F238E27FC236}">
                <a16:creationId xmlns:a16="http://schemas.microsoft.com/office/drawing/2014/main" id="{C4AA6372-3E30-E14E-B6BC-3EADE1CC31FC}"/>
              </a:ext>
            </a:extLst>
          </p:cNvPr>
          <p:cNvGrpSpPr/>
          <p:nvPr/>
        </p:nvGrpSpPr>
        <p:grpSpPr>
          <a:xfrm rot="5400000">
            <a:off x="4002855" y="1705232"/>
            <a:ext cx="4186290" cy="4186290"/>
            <a:chOff x="4002855" y="1705232"/>
            <a:chExt cx="4186290" cy="4186290"/>
          </a:xfrm>
        </p:grpSpPr>
        <p:sp>
          <p:nvSpPr>
            <p:cNvPr id="5" name="Arc 5">
              <a:extLst>
                <a:ext uri="{FF2B5EF4-FFF2-40B4-BE49-F238E27FC236}">
                  <a16:creationId xmlns:a16="http://schemas.microsoft.com/office/drawing/2014/main" id="{25493148-3656-4142-A74A-A6F3FEB67806}"/>
                </a:ext>
              </a:extLst>
            </p:cNvPr>
            <p:cNvSpPr/>
            <p:nvPr/>
          </p:nvSpPr>
          <p:spPr>
            <a:xfrm rot="10984088">
              <a:off x="4002855" y="1705232"/>
              <a:ext cx="4186290" cy="4186290"/>
            </a:xfrm>
            <a:prstGeom prst="arc">
              <a:avLst>
                <a:gd name="adj1" fmla="val 16211236"/>
                <a:gd name="adj2" fmla="val 5002358"/>
              </a:avLst>
            </a:prstGeom>
            <a:noFill/>
            <a:ln w="2794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c 6">
              <a:extLst>
                <a:ext uri="{FF2B5EF4-FFF2-40B4-BE49-F238E27FC236}">
                  <a16:creationId xmlns:a16="http://schemas.microsoft.com/office/drawing/2014/main" id="{A20B5760-4647-D946-A6D7-D00F73DB4C12}"/>
                </a:ext>
              </a:extLst>
            </p:cNvPr>
            <p:cNvSpPr/>
            <p:nvPr/>
          </p:nvSpPr>
          <p:spPr>
            <a:xfrm>
              <a:off x="4312112" y="2014488"/>
              <a:ext cx="3567780" cy="3567780"/>
            </a:xfrm>
            <a:prstGeom prst="arc">
              <a:avLst>
                <a:gd name="adj1" fmla="val 16195604"/>
                <a:gd name="adj2" fmla="val 5396074"/>
              </a:avLst>
            </a:prstGeom>
            <a:noFill/>
            <a:ln w="2794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c 7">
              <a:extLst>
                <a:ext uri="{FF2B5EF4-FFF2-40B4-BE49-F238E27FC236}">
                  <a16:creationId xmlns:a16="http://schemas.microsoft.com/office/drawing/2014/main" id="{1223B412-7D36-D243-8F73-E7803BF0A4D7}"/>
                </a:ext>
              </a:extLst>
            </p:cNvPr>
            <p:cNvSpPr/>
            <p:nvPr/>
          </p:nvSpPr>
          <p:spPr>
            <a:xfrm>
              <a:off x="4625951" y="2328328"/>
              <a:ext cx="2940097" cy="2940097"/>
            </a:xfrm>
            <a:prstGeom prst="arc">
              <a:avLst>
                <a:gd name="adj1" fmla="val 5704867"/>
                <a:gd name="adj2" fmla="val 16000535"/>
              </a:avLst>
            </a:prstGeom>
            <a:noFill/>
            <a:ln w="2794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c 8">
              <a:extLst>
                <a:ext uri="{FF2B5EF4-FFF2-40B4-BE49-F238E27FC236}">
                  <a16:creationId xmlns:a16="http://schemas.microsoft.com/office/drawing/2014/main" id="{45C052E5-0702-EB45-A1F3-0D180203A3EA}"/>
                </a:ext>
              </a:extLst>
            </p:cNvPr>
            <p:cNvSpPr/>
            <p:nvPr/>
          </p:nvSpPr>
          <p:spPr>
            <a:xfrm>
              <a:off x="4937941" y="2640317"/>
              <a:ext cx="2316120" cy="2316120"/>
            </a:xfrm>
            <a:prstGeom prst="arc">
              <a:avLst>
                <a:gd name="adj1" fmla="val 16200000"/>
                <a:gd name="adj2" fmla="val 5470947"/>
              </a:avLst>
            </a:prstGeom>
            <a:noFill/>
            <a:ln w="2794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Oval 21">
            <a:extLst>
              <a:ext uri="{FF2B5EF4-FFF2-40B4-BE49-F238E27FC236}">
                <a16:creationId xmlns:a16="http://schemas.microsoft.com/office/drawing/2014/main" id="{CF8BF477-E89B-304D-B3E8-A57667C437F6}"/>
              </a:ext>
            </a:extLst>
          </p:cNvPr>
          <p:cNvSpPr/>
          <p:nvPr/>
        </p:nvSpPr>
        <p:spPr>
          <a:xfrm>
            <a:off x="5321886" y="3025228"/>
            <a:ext cx="1548225" cy="1548225"/>
          </a:xfrm>
          <a:prstGeom prst="ellipse">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133C9A"/>
                </a:solidFill>
                <a:latin typeface="FZLanTingHeiPro_GB18030 Medium" panose="02000500000000000000" pitchFamily="2" charset="-122"/>
                <a:ea typeface="FZLanTingHeiPro_GB18030 Medium" panose="02000500000000000000" pitchFamily="2" charset="-122"/>
              </a:rPr>
              <a:t>标题</a:t>
            </a: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a:p>
            <a:pPr algn="ctr"/>
            <a:r>
              <a:rPr lang="en-US" sz="2400" dirty="0" err="1">
                <a:solidFill>
                  <a:srgbClr val="133C9A"/>
                </a:solidFill>
                <a:latin typeface="FZLanTingHeiPro_GB18030 Medium" panose="02000500000000000000" pitchFamily="2" charset="-122"/>
                <a:ea typeface="FZLanTingHeiPro_GB18030 Medium" panose="02000500000000000000" pitchFamily="2" charset="-122"/>
              </a:rPr>
              <a:t>内容</a:t>
            </a: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2" name="Oval 1">
            <a:extLst>
              <a:ext uri="{FF2B5EF4-FFF2-40B4-BE49-F238E27FC236}">
                <a16:creationId xmlns:a16="http://schemas.microsoft.com/office/drawing/2014/main" id="{4E5BF2C3-8A2A-6C4D-B971-F5E341E76539}"/>
              </a:ext>
            </a:extLst>
          </p:cNvPr>
          <p:cNvSpPr/>
          <p:nvPr/>
        </p:nvSpPr>
        <p:spPr>
          <a:xfrm>
            <a:off x="4002855" y="1705232"/>
            <a:ext cx="4186290" cy="4186290"/>
          </a:xfrm>
          <a:prstGeom prst="ellipse">
            <a:avLst/>
          </a:prstGeom>
          <a:noFill/>
          <a:ln w="254000">
            <a:solidFill>
              <a:srgbClr val="00D6B9">
                <a:alpha val="124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2">
            <a:extLst>
              <a:ext uri="{FF2B5EF4-FFF2-40B4-BE49-F238E27FC236}">
                <a16:creationId xmlns:a16="http://schemas.microsoft.com/office/drawing/2014/main" id="{2BD54BD9-A0CC-3B40-93BD-B7A021607553}"/>
              </a:ext>
            </a:extLst>
          </p:cNvPr>
          <p:cNvSpPr/>
          <p:nvPr/>
        </p:nvSpPr>
        <p:spPr>
          <a:xfrm>
            <a:off x="4312112" y="2014488"/>
            <a:ext cx="3567780" cy="3567780"/>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3">
            <a:extLst>
              <a:ext uri="{FF2B5EF4-FFF2-40B4-BE49-F238E27FC236}">
                <a16:creationId xmlns:a16="http://schemas.microsoft.com/office/drawing/2014/main" id="{CA72E845-209B-0F4E-94A2-187DF7B926B5}"/>
              </a:ext>
            </a:extLst>
          </p:cNvPr>
          <p:cNvSpPr/>
          <p:nvPr/>
        </p:nvSpPr>
        <p:spPr>
          <a:xfrm>
            <a:off x="4625951" y="2328328"/>
            <a:ext cx="2940097" cy="2940097"/>
          </a:xfrm>
          <a:prstGeom prst="ellipse">
            <a:avLst/>
          </a:prstGeom>
          <a:noFill/>
          <a:ln w="254000">
            <a:solidFill>
              <a:srgbClr val="00D6B9">
                <a:alpha val="12437"/>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4">
            <a:extLst>
              <a:ext uri="{FF2B5EF4-FFF2-40B4-BE49-F238E27FC236}">
                <a16:creationId xmlns:a16="http://schemas.microsoft.com/office/drawing/2014/main" id="{85F2E3FE-C106-5844-92BB-C730A91DD2EC}"/>
              </a:ext>
            </a:extLst>
          </p:cNvPr>
          <p:cNvSpPr/>
          <p:nvPr/>
        </p:nvSpPr>
        <p:spPr>
          <a:xfrm>
            <a:off x="4937941" y="2640317"/>
            <a:ext cx="2316120" cy="2316120"/>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圆角矩形 15">
            <a:extLst>
              <a:ext uri="{FF2B5EF4-FFF2-40B4-BE49-F238E27FC236}">
                <a16:creationId xmlns:a16="http://schemas.microsoft.com/office/drawing/2014/main" id="{0DAA9D41-F5B0-6146-BF8F-5DFD09F2E204}"/>
              </a:ext>
            </a:extLst>
          </p:cNvPr>
          <p:cNvSpPr/>
          <p:nvPr/>
        </p:nvSpPr>
        <p:spPr>
          <a:xfrm>
            <a:off x="472075" y="4426583"/>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7" name="文本框 16">
            <a:extLst>
              <a:ext uri="{FF2B5EF4-FFF2-40B4-BE49-F238E27FC236}">
                <a16:creationId xmlns:a16="http://schemas.microsoft.com/office/drawing/2014/main" id="{93759696-F0C5-6B45-8E24-8B504655285F}"/>
              </a:ext>
            </a:extLst>
          </p:cNvPr>
          <p:cNvSpPr txBox="1"/>
          <p:nvPr/>
        </p:nvSpPr>
        <p:spPr>
          <a:xfrm>
            <a:off x="561087" y="4526357"/>
            <a:ext cx="2858477"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8" name="文本框 17">
            <a:extLst>
              <a:ext uri="{FF2B5EF4-FFF2-40B4-BE49-F238E27FC236}">
                <a16:creationId xmlns:a16="http://schemas.microsoft.com/office/drawing/2014/main" id="{054E5FAA-E58A-F046-B5C2-7EA8B5730272}"/>
              </a:ext>
            </a:extLst>
          </p:cNvPr>
          <p:cNvSpPr txBox="1"/>
          <p:nvPr/>
        </p:nvSpPr>
        <p:spPr>
          <a:xfrm>
            <a:off x="561087" y="4902277"/>
            <a:ext cx="2858477"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cxnSp>
        <p:nvCxnSpPr>
          <p:cNvPr id="19" name="Straight Arrow Connector 18">
            <a:extLst>
              <a:ext uri="{FF2B5EF4-FFF2-40B4-BE49-F238E27FC236}">
                <a16:creationId xmlns:a16="http://schemas.microsoft.com/office/drawing/2014/main" id="{63231178-AA69-A24E-B247-865F8130A8F3}"/>
              </a:ext>
            </a:extLst>
          </p:cNvPr>
          <p:cNvCxnSpPr>
            <a:cxnSpLocks/>
          </p:cNvCxnSpPr>
          <p:nvPr/>
        </p:nvCxnSpPr>
        <p:spPr>
          <a:xfrm>
            <a:off x="3701850" y="5119499"/>
            <a:ext cx="1026669"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sp>
        <p:nvSpPr>
          <p:cNvPr id="21" name="圆角矩形 20">
            <a:extLst>
              <a:ext uri="{FF2B5EF4-FFF2-40B4-BE49-F238E27FC236}">
                <a16:creationId xmlns:a16="http://schemas.microsoft.com/office/drawing/2014/main" id="{57DD99FC-9D2B-5244-927D-E547915F7E88}"/>
              </a:ext>
            </a:extLst>
          </p:cNvPr>
          <p:cNvSpPr/>
          <p:nvPr/>
        </p:nvSpPr>
        <p:spPr>
          <a:xfrm>
            <a:off x="8512916" y="4426583"/>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2" name="圆角矩形 21">
            <a:extLst>
              <a:ext uri="{FF2B5EF4-FFF2-40B4-BE49-F238E27FC236}">
                <a16:creationId xmlns:a16="http://schemas.microsoft.com/office/drawing/2014/main" id="{3378C403-407F-A74A-9713-D56B48BA5288}"/>
              </a:ext>
            </a:extLst>
          </p:cNvPr>
          <p:cNvSpPr/>
          <p:nvPr/>
        </p:nvSpPr>
        <p:spPr>
          <a:xfrm>
            <a:off x="8512916" y="1768521"/>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3" name="文本框 22">
            <a:extLst>
              <a:ext uri="{FF2B5EF4-FFF2-40B4-BE49-F238E27FC236}">
                <a16:creationId xmlns:a16="http://schemas.microsoft.com/office/drawing/2014/main" id="{754CAA98-A424-0943-9D49-9DC9255E144D}"/>
              </a:ext>
            </a:extLst>
          </p:cNvPr>
          <p:cNvSpPr txBox="1"/>
          <p:nvPr/>
        </p:nvSpPr>
        <p:spPr>
          <a:xfrm>
            <a:off x="8601928" y="1868295"/>
            <a:ext cx="2858477" cy="408702"/>
          </a:xfrm>
          <a:prstGeom prst="rect">
            <a:avLst/>
          </a:prstGeom>
          <a:noFill/>
        </p:spPr>
        <p:txBody>
          <a:bodyPr wrap="square" rtlCol="0">
            <a:spAutoFit/>
          </a:bodyPr>
          <a:lstStyle/>
          <a:p>
            <a:pPr>
              <a:lnSpc>
                <a:spcPct val="125000"/>
              </a:lnSpc>
            </a:pPr>
            <a:r>
              <a:rPr lang="zh-CN" altLang="en-US" b="1" dirty="0">
                <a:solidFill>
                  <a:srgbClr val="00D6B9"/>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0D6B9"/>
              </a:solidFill>
              <a:latin typeface="FZLanTingHeiPro" panose="02000500000000000000" pitchFamily="2" charset="-122"/>
              <a:ea typeface="FZLanTingHeiPro" panose="02000500000000000000" pitchFamily="2" charset="-122"/>
            </a:endParaRPr>
          </a:p>
        </p:txBody>
      </p:sp>
      <p:sp>
        <p:nvSpPr>
          <p:cNvPr id="24" name="文本框 23">
            <a:extLst>
              <a:ext uri="{FF2B5EF4-FFF2-40B4-BE49-F238E27FC236}">
                <a16:creationId xmlns:a16="http://schemas.microsoft.com/office/drawing/2014/main" id="{B57A858E-9EEE-5B44-BD50-A6E2559607E7}"/>
              </a:ext>
            </a:extLst>
          </p:cNvPr>
          <p:cNvSpPr txBox="1"/>
          <p:nvPr/>
        </p:nvSpPr>
        <p:spPr>
          <a:xfrm>
            <a:off x="8601928" y="2244215"/>
            <a:ext cx="2858477"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25" name="文本框 24">
            <a:extLst>
              <a:ext uri="{FF2B5EF4-FFF2-40B4-BE49-F238E27FC236}">
                <a16:creationId xmlns:a16="http://schemas.microsoft.com/office/drawing/2014/main" id="{F71640DD-338B-754D-AE7A-83C81DA0741C}"/>
              </a:ext>
            </a:extLst>
          </p:cNvPr>
          <p:cNvSpPr txBox="1"/>
          <p:nvPr/>
        </p:nvSpPr>
        <p:spPr>
          <a:xfrm>
            <a:off x="8601928" y="4526357"/>
            <a:ext cx="2858477"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26" name="文本框 25">
            <a:extLst>
              <a:ext uri="{FF2B5EF4-FFF2-40B4-BE49-F238E27FC236}">
                <a16:creationId xmlns:a16="http://schemas.microsoft.com/office/drawing/2014/main" id="{F128984F-77D4-0F48-873E-A9BD43A69E93}"/>
              </a:ext>
            </a:extLst>
          </p:cNvPr>
          <p:cNvSpPr txBox="1"/>
          <p:nvPr/>
        </p:nvSpPr>
        <p:spPr>
          <a:xfrm>
            <a:off x="8601928" y="4902277"/>
            <a:ext cx="2858477"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27" name="圆角矩形 26">
            <a:extLst>
              <a:ext uri="{FF2B5EF4-FFF2-40B4-BE49-F238E27FC236}">
                <a16:creationId xmlns:a16="http://schemas.microsoft.com/office/drawing/2014/main" id="{D1FBA39E-84AA-B24A-AA18-4E704146969D}"/>
              </a:ext>
            </a:extLst>
          </p:cNvPr>
          <p:cNvSpPr/>
          <p:nvPr/>
        </p:nvSpPr>
        <p:spPr>
          <a:xfrm>
            <a:off x="472075" y="1768521"/>
            <a:ext cx="3229775" cy="1325791"/>
          </a:xfrm>
          <a:prstGeom prst="roundRect">
            <a:avLst>
              <a:gd name="adj" fmla="val 12965"/>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8" name="文本框 27">
            <a:extLst>
              <a:ext uri="{FF2B5EF4-FFF2-40B4-BE49-F238E27FC236}">
                <a16:creationId xmlns:a16="http://schemas.microsoft.com/office/drawing/2014/main" id="{BA4C79BD-B1B3-374F-B1F0-5490EE21B3EE}"/>
              </a:ext>
            </a:extLst>
          </p:cNvPr>
          <p:cNvSpPr txBox="1"/>
          <p:nvPr/>
        </p:nvSpPr>
        <p:spPr>
          <a:xfrm>
            <a:off x="561087" y="1868295"/>
            <a:ext cx="2858477" cy="408702"/>
          </a:xfrm>
          <a:prstGeom prst="rect">
            <a:avLst/>
          </a:prstGeom>
          <a:noFill/>
        </p:spPr>
        <p:txBody>
          <a:bodyPr wrap="square" rtlCol="0">
            <a:spAutoFit/>
          </a:bodyPr>
          <a:lstStyle/>
          <a:p>
            <a:pPr algn="r">
              <a:lnSpc>
                <a:spcPct val="125000"/>
              </a:lnSpc>
            </a:pPr>
            <a:r>
              <a:rPr lang="zh-CN" altLang="en-US" b="1" dirty="0">
                <a:solidFill>
                  <a:srgbClr val="00D6B9"/>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0D6B9"/>
              </a:solidFill>
              <a:latin typeface="FZLanTingHeiPro" panose="02000500000000000000" pitchFamily="2" charset="-122"/>
              <a:ea typeface="FZLanTingHeiPro" panose="02000500000000000000" pitchFamily="2" charset="-122"/>
            </a:endParaRPr>
          </a:p>
        </p:txBody>
      </p:sp>
      <p:sp>
        <p:nvSpPr>
          <p:cNvPr id="29" name="文本框 28">
            <a:extLst>
              <a:ext uri="{FF2B5EF4-FFF2-40B4-BE49-F238E27FC236}">
                <a16:creationId xmlns:a16="http://schemas.microsoft.com/office/drawing/2014/main" id="{EAC85A8B-FFE8-D747-89DE-84C628CCD562}"/>
              </a:ext>
            </a:extLst>
          </p:cNvPr>
          <p:cNvSpPr txBox="1"/>
          <p:nvPr/>
        </p:nvSpPr>
        <p:spPr>
          <a:xfrm>
            <a:off x="561087" y="2244215"/>
            <a:ext cx="2858477"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405745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椭圆 8">
            <a:extLst>
              <a:ext uri="{FF2B5EF4-FFF2-40B4-BE49-F238E27FC236}">
                <a16:creationId xmlns:a16="http://schemas.microsoft.com/office/drawing/2014/main" id="{6C4F3A28-223F-4F4F-8B81-02028A971406}"/>
              </a:ext>
            </a:extLst>
          </p:cNvPr>
          <p:cNvSpPr/>
          <p:nvPr/>
        </p:nvSpPr>
        <p:spPr>
          <a:xfrm>
            <a:off x="8275487" y="2621473"/>
            <a:ext cx="2466654" cy="2466654"/>
          </a:xfrm>
          <a:prstGeom prst="ellipse">
            <a:avLst/>
          </a:prstGeom>
          <a:solidFill>
            <a:srgbClr val="3370FF"/>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DED347B3-B5F5-1745-B245-03FA6B3FD191}"/>
              </a:ext>
            </a:extLst>
          </p:cNvPr>
          <p:cNvSpPr>
            <a:spLocks noGrp="1"/>
          </p:cNvSpPr>
          <p:nvPr>
            <p:ph type="title"/>
          </p:nvPr>
        </p:nvSpPr>
        <p:spPr/>
        <p:txBody>
          <a:bodyPr/>
          <a:lstStyle/>
          <a:p>
            <a:r>
              <a:rPr lang="zh-CN" altLang="en-US" dirty="0"/>
              <a:t>环形内容</a:t>
            </a:r>
            <a:endParaRPr kumimoji="1" lang="zh-CN" altLang="en-US" dirty="0"/>
          </a:p>
        </p:txBody>
      </p:sp>
      <p:grpSp>
        <p:nvGrpSpPr>
          <p:cNvPr id="15" name="组合 14">
            <a:extLst>
              <a:ext uri="{FF2B5EF4-FFF2-40B4-BE49-F238E27FC236}">
                <a16:creationId xmlns:a16="http://schemas.microsoft.com/office/drawing/2014/main" id="{EFF55325-A513-B243-9D88-9DEF1CE64EB0}"/>
              </a:ext>
            </a:extLst>
          </p:cNvPr>
          <p:cNvGrpSpPr/>
          <p:nvPr/>
        </p:nvGrpSpPr>
        <p:grpSpPr>
          <a:xfrm>
            <a:off x="4561792" y="2473192"/>
            <a:ext cx="2892157" cy="2892158"/>
            <a:chOff x="4561792" y="2391912"/>
            <a:chExt cx="2892157" cy="2892158"/>
          </a:xfrm>
          <a:effectLst>
            <a:outerShdw blurRad="508000" algn="ctr" rotWithShape="0">
              <a:srgbClr val="3370FF">
                <a:alpha val="10000"/>
              </a:srgbClr>
            </a:outerShdw>
          </a:effectLst>
        </p:grpSpPr>
        <p:sp>
          <p:nvSpPr>
            <p:cNvPr id="4" name="Oval 4">
              <a:extLst>
                <a:ext uri="{FF2B5EF4-FFF2-40B4-BE49-F238E27FC236}">
                  <a16:creationId xmlns:a16="http://schemas.microsoft.com/office/drawing/2014/main" id="{AF4DD47D-BFA8-7A42-AE0F-836BC5E5AE64}"/>
                </a:ext>
              </a:extLst>
            </p:cNvPr>
            <p:cNvSpPr/>
            <p:nvPr/>
          </p:nvSpPr>
          <p:spPr>
            <a:xfrm>
              <a:off x="4561792" y="2391913"/>
              <a:ext cx="2892157" cy="2892157"/>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c 8">
              <a:extLst>
                <a:ext uri="{FF2B5EF4-FFF2-40B4-BE49-F238E27FC236}">
                  <a16:creationId xmlns:a16="http://schemas.microsoft.com/office/drawing/2014/main" id="{1FC1460C-19F3-1148-A32D-3B5406407F5E}"/>
                </a:ext>
              </a:extLst>
            </p:cNvPr>
            <p:cNvSpPr/>
            <p:nvPr/>
          </p:nvSpPr>
          <p:spPr>
            <a:xfrm>
              <a:off x="4561792" y="2391913"/>
              <a:ext cx="2892157" cy="2892157"/>
            </a:xfrm>
            <a:prstGeom prst="arc">
              <a:avLst>
                <a:gd name="adj1" fmla="val 16279916"/>
                <a:gd name="adj2" fmla="val 6681846"/>
              </a:avLst>
            </a:prstGeom>
            <a:noFill/>
            <a:ln w="2540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c 8">
              <a:extLst>
                <a:ext uri="{FF2B5EF4-FFF2-40B4-BE49-F238E27FC236}">
                  <a16:creationId xmlns:a16="http://schemas.microsoft.com/office/drawing/2014/main" id="{8EDF4705-E126-084F-802A-A9B86E639726}"/>
                </a:ext>
              </a:extLst>
            </p:cNvPr>
            <p:cNvSpPr/>
            <p:nvPr/>
          </p:nvSpPr>
          <p:spPr>
            <a:xfrm rot="5400000">
              <a:off x="4561792" y="2391913"/>
              <a:ext cx="2892157" cy="2892157"/>
            </a:xfrm>
            <a:prstGeom prst="arc">
              <a:avLst>
                <a:gd name="adj1" fmla="val 1208348"/>
                <a:gd name="adj2" fmla="val 6681846"/>
              </a:avLst>
            </a:prstGeom>
            <a:noFill/>
            <a:ln w="2540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c 8">
              <a:extLst>
                <a:ext uri="{FF2B5EF4-FFF2-40B4-BE49-F238E27FC236}">
                  <a16:creationId xmlns:a16="http://schemas.microsoft.com/office/drawing/2014/main" id="{B7671CDC-22E0-0249-A3EE-A79DB6207339}"/>
                </a:ext>
              </a:extLst>
            </p:cNvPr>
            <p:cNvSpPr/>
            <p:nvPr/>
          </p:nvSpPr>
          <p:spPr>
            <a:xfrm rot="5400000">
              <a:off x="4561792" y="2391912"/>
              <a:ext cx="2892157" cy="2892157"/>
            </a:xfrm>
            <a:prstGeom prst="arc">
              <a:avLst>
                <a:gd name="adj1" fmla="val 6681150"/>
                <a:gd name="adj2" fmla="val 11003024"/>
              </a:avLst>
            </a:prstGeom>
            <a:noFill/>
            <a:ln w="254000" cap="rnd">
              <a:solidFill>
                <a:srgbClr val="FFC6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21">
              <a:extLst>
                <a:ext uri="{FF2B5EF4-FFF2-40B4-BE49-F238E27FC236}">
                  <a16:creationId xmlns:a16="http://schemas.microsoft.com/office/drawing/2014/main" id="{A9A38A0C-B8ED-0A46-9BF8-530683A2C432}"/>
                </a:ext>
              </a:extLst>
            </p:cNvPr>
            <p:cNvSpPr/>
            <p:nvPr/>
          </p:nvSpPr>
          <p:spPr>
            <a:xfrm>
              <a:off x="5233757" y="3063877"/>
              <a:ext cx="1548225" cy="1548225"/>
            </a:xfrm>
            <a:prstGeom prst="ellipse">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err="1">
                  <a:solidFill>
                    <a:srgbClr val="133C9A"/>
                  </a:solidFill>
                  <a:latin typeface="FZLanTingHeiPro_GB18030 Medium" panose="02000500000000000000" pitchFamily="2" charset="-122"/>
                  <a:ea typeface="FZLanTingHeiPro_GB18030 Medium" panose="02000500000000000000" pitchFamily="2" charset="-122"/>
                </a:rPr>
                <a:t>标题</a:t>
              </a: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a:p>
              <a:pPr algn="ctr"/>
              <a:r>
                <a:rPr lang="en-US" sz="2400" dirty="0" err="1">
                  <a:solidFill>
                    <a:srgbClr val="133C9A"/>
                  </a:solidFill>
                  <a:latin typeface="FZLanTingHeiPro_GB18030 Medium" panose="02000500000000000000" pitchFamily="2" charset="-122"/>
                  <a:ea typeface="FZLanTingHeiPro_GB18030 Medium" panose="02000500000000000000" pitchFamily="2" charset="-122"/>
                </a:rPr>
                <a:t>内容</a:t>
              </a:r>
              <a:endParaRPr 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grpSp>
      <p:sp>
        <p:nvSpPr>
          <p:cNvPr id="10" name="椭圆 9">
            <a:extLst>
              <a:ext uri="{FF2B5EF4-FFF2-40B4-BE49-F238E27FC236}">
                <a16:creationId xmlns:a16="http://schemas.microsoft.com/office/drawing/2014/main" id="{BBBA2FC4-57E6-EC47-B061-1100430DA317}"/>
              </a:ext>
            </a:extLst>
          </p:cNvPr>
          <p:cNvSpPr/>
          <p:nvPr/>
        </p:nvSpPr>
        <p:spPr>
          <a:xfrm>
            <a:off x="1866042" y="4024352"/>
            <a:ext cx="1951057" cy="1951057"/>
          </a:xfrm>
          <a:prstGeom prst="ellipse">
            <a:avLst/>
          </a:prstGeom>
          <a:solidFill>
            <a:srgbClr val="00D6B9"/>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 name="椭圆 10">
            <a:extLst>
              <a:ext uri="{FF2B5EF4-FFF2-40B4-BE49-F238E27FC236}">
                <a16:creationId xmlns:a16="http://schemas.microsoft.com/office/drawing/2014/main" id="{D51A9CC0-6068-994B-ABB6-B7E6FB11486D}"/>
              </a:ext>
            </a:extLst>
          </p:cNvPr>
          <p:cNvSpPr/>
          <p:nvPr/>
        </p:nvSpPr>
        <p:spPr>
          <a:xfrm>
            <a:off x="2865374" y="1273209"/>
            <a:ext cx="1749752" cy="1749752"/>
          </a:xfrm>
          <a:prstGeom prst="ellipse">
            <a:avLst/>
          </a:prstGeom>
          <a:solidFill>
            <a:srgbClr val="FFC60C"/>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2" name="文本框 11">
            <a:extLst>
              <a:ext uri="{FF2B5EF4-FFF2-40B4-BE49-F238E27FC236}">
                <a16:creationId xmlns:a16="http://schemas.microsoft.com/office/drawing/2014/main" id="{0A83B056-2C88-FD40-ACEC-C0A7AE8823E6}"/>
              </a:ext>
            </a:extLst>
          </p:cNvPr>
          <p:cNvSpPr txBox="1"/>
          <p:nvPr/>
        </p:nvSpPr>
        <p:spPr>
          <a:xfrm>
            <a:off x="8921955" y="2939211"/>
            <a:ext cx="1173719" cy="646331"/>
          </a:xfrm>
          <a:prstGeom prst="rect">
            <a:avLst/>
          </a:prstGeom>
          <a:noFill/>
        </p:spPr>
        <p:txBody>
          <a:bodyPr wrap="none" rtlCol="0">
            <a:spAutoFit/>
          </a:bodyPr>
          <a:lstStyle/>
          <a:p>
            <a:r>
              <a:rPr kumimoji="1" lang="en-US" altLang="zh-CN" sz="3600" b="1" dirty="0">
                <a:solidFill>
                  <a:schemeClr val="bg1"/>
                </a:solidFill>
                <a:latin typeface="Noto Sans S Chinese Bold" panose="020B0500000000000000" pitchFamily="34" charset="-128"/>
                <a:ea typeface="Noto Sans S Chinese Bold" panose="020B0500000000000000" pitchFamily="34" charset="-128"/>
              </a:rPr>
              <a:t>54%</a:t>
            </a:r>
            <a:endParaRPr kumimoji="1" lang="zh-CN" altLang="en-US" sz="36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3" name="文本框 12">
            <a:extLst>
              <a:ext uri="{FF2B5EF4-FFF2-40B4-BE49-F238E27FC236}">
                <a16:creationId xmlns:a16="http://schemas.microsoft.com/office/drawing/2014/main" id="{6C255F36-3220-8D4A-B9C0-B4424912EA58}"/>
              </a:ext>
            </a:extLst>
          </p:cNvPr>
          <p:cNvSpPr txBox="1"/>
          <p:nvPr/>
        </p:nvSpPr>
        <p:spPr>
          <a:xfrm>
            <a:off x="3318504" y="1571682"/>
            <a:ext cx="843501" cy="461665"/>
          </a:xfrm>
          <a:prstGeom prst="rect">
            <a:avLst/>
          </a:prstGeom>
          <a:noFill/>
        </p:spPr>
        <p:txBody>
          <a:bodyPr wrap="none" rtlCol="0">
            <a:spAutoFit/>
          </a:bodyPr>
          <a:lstStyle/>
          <a:p>
            <a:r>
              <a:rPr kumimoji="1" lang="en-US" altLang="zh-CN" sz="2400" b="1" dirty="0">
                <a:solidFill>
                  <a:schemeClr val="bg1"/>
                </a:solidFill>
                <a:latin typeface="Noto Sans S Chinese Bold" panose="020B0500000000000000" pitchFamily="34" charset="-128"/>
                <a:ea typeface="Noto Sans S Chinese Bold" panose="020B0500000000000000" pitchFamily="34" charset="-128"/>
              </a:rPr>
              <a:t>24%</a:t>
            </a:r>
            <a:endParaRPr kumimoji="1" lang="zh-CN" altLang="en-US" sz="24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4" name="文本框 13">
            <a:extLst>
              <a:ext uri="{FF2B5EF4-FFF2-40B4-BE49-F238E27FC236}">
                <a16:creationId xmlns:a16="http://schemas.microsoft.com/office/drawing/2014/main" id="{43C9E883-8C10-204A-9521-99F06E017A06}"/>
              </a:ext>
            </a:extLst>
          </p:cNvPr>
          <p:cNvSpPr txBox="1"/>
          <p:nvPr/>
        </p:nvSpPr>
        <p:spPr>
          <a:xfrm>
            <a:off x="2365318" y="4302668"/>
            <a:ext cx="952505" cy="523220"/>
          </a:xfrm>
          <a:prstGeom prst="rect">
            <a:avLst/>
          </a:prstGeom>
          <a:noFill/>
        </p:spPr>
        <p:txBody>
          <a:bodyPr wrap="none" rtlCol="0">
            <a:spAutoFit/>
          </a:bodyPr>
          <a:lstStyle/>
          <a:p>
            <a:r>
              <a:rPr kumimoji="1" lang="en-US" altLang="zh-CN" sz="2800" b="1" dirty="0">
                <a:solidFill>
                  <a:schemeClr val="bg1"/>
                </a:solidFill>
                <a:latin typeface="Noto Sans S Chinese Bold" panose="020B0500000000000000" pitchFamily="34" charset="-128"/>
                <a:ea typeface="Noto Sans S Chinese Bold" panose="020B0500000000000000" pitchFamily="34" charset="-128"/>
              </a:rPr>
              <a:t>26%</a:t>
            </a:r>
            <a:endParaRPr kumimoji="1" lang="zh-CN" altLang="en-US" sz="28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7" name="Oval 4">
            <a:extLst>
              <a:ext uri="{FF2B5EF4-FFF2-40B4-BE49-F238E27FC236}">
                <a16:creationId xmlns:a16="http://schemas.microsoft.com/office/drawing/2014/main" id="{8356B76F-DC17-7647-A249-FFD8B514F332}"/>
              </a:ext>
            </a:extLst>
          </p:cNvPr>
          <p:cNvSpPr/>
          <p:nvPr/>
        </p:nvSpPr>
        <p:spPr>
          <a:xfrm>
            <a:off x="4287493" y="2198893"/>
            <a:ext cx="3440751" cy="344075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文本框 17">
            <a:extLst>
              <a:ext uri="{FF2B5EF4-FFF2-40B4-BE49-F238E27FC236}">
                <a16:creationId xmlns:a16="http://schemas.microsoft.com/office/drawing/2014/main" id="{CF772B1E-D7B9-2349-A12A-A49A3DAE43C3}"/>
              </a:ext>
            </a:extLst>
          </p:cNvPr>
          <p:cNvSpPr txBox="1"/>
          <p:nvPr/>
        </p:nvSpPr>
        <p:spPr>
          <a:xfrm>
            <a:off x="2128989" y="4834015"/>
            <a:ext cx="1425163" cy="607859"/>
          </a:xfrm>
          <a:prstGeom prst="rect">
            <a:avLst/>
          </a:prstGeom>
          <a:noFill/>
        </p:spPr>
        <p:txBody>
          <a:bodyPr wrap="square" rtlCol="0">
            <a:spAutoFit/>
          </a:bodyPr>
          <a:lstStyle/>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endParaRPr lang="en-US" altLang="zh-CN" sz="1400"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p>
        </p:txBody>
      </p:sp>
      <p:sp>
        <p:nvSpPr>
          <p:cNvPr id="19" name="文本框 18">
            <a:extLst>
              <a:ext uri="{FF2B5EF4-FFF2-40B4-BE49-F238E27FC236}">
                <a16:creationId xmlns:a16="http://schemas.microsoft.com/office/drawing/2014/main" id="{71DF93AC-D5B8-4D4D-AB64-0995EEAF755C}"/>
              </a:ext>
            </a:extLst>
          </p:cNvPr>
          <p:cNvSpPr txBox="1"/>
          <p:nvPr/>
        </p:nvSpPr>
        <p:spPr>
          <a:xfrm>
            <a:off x="3003866" y="1979055"/>
            <a:ext cx="1425163" cy="607859"/>
          </a:xfrm>
          <a:prstGeom prst="rect">
            <a:avLst/>
          </a:prstGeom>
          <a:noFill/>
        </p:spPr>
        <p:txBody>
          <a:bodyPr wrap="square" rtlCol="0">
            <a:spAutoFit/>
          </a:bodyPr>
          <a:lstStyle/>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endParaRPr lang="en-US" altLang="zh-CN" sz="1400"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p>
        </p:txBody>
      </p:sp>
      <p:sp>
        <p:nvSpPr>
          <p:cNvPr id="20" name="文本框 19">
            <a:extLst>
              <a:ext uri="{FF2B5EF4-FFF2-40B4-BE49-F238E27FC236}">
                <a16:creationId xmlns:a16="http://schemas.microsoft.com/office/drawing/2014/main" id="{877D0DDD-A701-B94C-BF02-3C02BAE4ABFF}"/>
              </a:ext>
            </a:extLst>
          </p:cNvPr>
          <p:cNvSpPr txBox="1"/>
          <p:nvPr/>
        </p:nvSpPr>
        <p:spPr>
          <a:xfrm>
            <a:off x="8796233" y="3726575"/>
            <a:ext cx="1425163" cy="755143"/>
          </a:xfrm>
          <a:prstGeom prst="rect">
            <a:avLst/>
          </a:prstGeom>
          <a:noFill/>
        </p:spPr>
        <p:txBody>
          <a:bodyPr wrap="square" rtlCol="0">
            <a:spAutoFit/>
          </a:bodyPr>
          <a:lstStyle/>
          <a:p>
            <a:pPr algn="ctr">
              <a:lnSpc>
                <a:spcPct val="125000"/>
              </a:lnSpc>
            </a:pPr>
            <a:r>
              <a:rPr lang="zh-CN" altLang="en-US" dirty="0">
                <a:solidFill>
                  <a:schemeClr val="bg1"/>
                </a:solidFill>
                <a:latin typeface="FZLanTingHeiPro" panose="02000500000000000000" pitchFamily="2" charset="-122"/>
                <a:ea typeface="FZLanTingHeiPro" panose="02000500000000000000" pitchFamily="2" charset="-122"/>
              </a:rPr>
              <a:t>内容文案</a:t>
            </a:r>
            <a:endParaRPr lang="en-US" altLang="zh-CN"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dirty="0">
                <a:solidFill>
                  <a:schemeClr val="bg1"/>
                </a:solidFill>
                <a:latin typeface="FZLanTingHeiPro" panose="02000500000000000000" pitchFamily="2" charset="-122"/>
                <a:ea typeface="FZLanTingHeiPro" panose="02000500000000000000" pitchFamily="2" charset="-122"/>
              </a:rPr>
              <a:t>内容文案</a:t>
            </a:r>
          </a:p>
        </p:txBody>
      </p:sp>
    </p:spTree>
    <p:extLst>
      <p:ext uri="{BB962C8B-B14F-4D97-AF65-F5344CB8AC3E}">
        <p14:creationId xmlns:p14="http://schemas.microsoft.com/office/powerpoint/2010/main" val="2100649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圆角矩形 14">
            <a:extLst>
              <a:ext uri="{FF2B5EF4-FFF2-40B4-BE49-F238E27FC236}">
                <a16:creationId xmlns:a16="http://schemas.microsoft.com/office/drawing/2014/main" id="{64E1B427-78EE-1147-BA33-369E86C45845}"/>
              </a:ext>
            </a:extLst>
          </p:cNvPr>
          <p:cNvSpPr/>
          <p:nvPr/>
        </p:nvSpPr>
        <p:spPr>
          <a:xfrm>
            <a:off x="642583" y="1724808"/>
            <a:ext cx="2685833" cy="4482415"/>
          </a:xfrm>
          <a:prstGeom prst="roundRect">
            <a:avLst>
              <a:gd name="adj" fmla="val 6008"/>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8" name="圆角矩形 17">
            <a:extLst>
              <a:ext uri="{FF2B5EF4-FFF2-40B4-BE49-F238E27FC236}">
                <a16:creationId xmlns:a16="http://schemas.microsoft.com/office/drawing/2014/main" id="{B3580563-88DC-AE44-A7F3-197EBA60ED3F}"/>
              </a:ext>
            </a:extLst>
          </p:cNvPr>
          <p:cNvSpPr/>
          <p:nvPr/>
        </p:nvSpPr>
        <p:spPr>
          <a:xfrm>
            <a:off x="3460224" y="1724808"/>
            <a:ext cx="2685833" cy="4482415"/>
          </a:xfrm>
          <a:prstGeom prst="roundRect">
            <a:avLst>
              <a:gd name="adj" fmla="val 6008"/>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9" name="圆角矩形 18">
            <a:extLst>
              <a:ext uri="{FF2B5EF4-FFF2-40B4-BE49-F238E27FC236}">
                <a16:creationId xmlns:a16="http://schemas.microsoft.com/office/drawing/2014/main" id="{B0C5AEAA-B9A5-D046-A06C-E83F1E636EB4}"/>
              </a:ext>
            </a:extLst>
          </p:cNvPr>
          <p:cNvSpPr/>
          <p:nvPr/>
        </p:nvSpPr>
        <p:spPr>
          <a:xfrm>
            <a:off x="6258288" y="1724808"/>
            <a:ext cx="2685833" cy="4482415"/>
          </a:xfrm>
          <a:prstGeom prst="roundRect">
            <a:avLst>
              <a:gd name="adj" fmla="val 6008"/>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0" name="圆角矩形 19">
            <a:extLst>
              <a:ext uri="{FF2B5EF4-FFF2-40B4-BE49-F238E27FC236}">
                <a16:creationId xmlns:a16="http://schemas.microsoft.com/office/drawing/2014/main" id="{FB79B28C-FA08-5E4D-BF5D-BBA34372770D}"/>
              </a:ext>
            </a:extLst>
          </p:cNvPr>
          <p:cNvSpPr/>
          <p:nvPr/>
        </p:nvSpPr>
        <p:spPr>
          <a:xfrm>
            <a:off x="9074640" y="1724808"/>
            <a:ext cx="2685833" cy="4482415"/>
          </a:xfrm>
          <a:prstGeom prst="roundRect">
            <a:avLst>
              <a:gd name="adj" fmla="val 6008"/>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1DF54298-7C54-1541-ACE3-8ED522599082}"/>
              </a:ext>
            </a:extLst>
          </p:cNvPr>
          <p:cNvSpPr>
            <a:spLocks noGrp="1"/>
          </p:cNvSpPr>
          <p:nvPr>
            <p:ph type="title"/>
          </p:nvPr>
        </p:nvSpPr>
        <p:spPr/>
        <p:txBody>
          <a:bodyPr/>
          <a:lstStyle/>
          <a:p>
            <a:endParaRPr kumimoji="1" lang="zh-CN" altLang="en-US" dirty="0"/>
          </a:p>
        </p:txBody>
      </p:sp>
      <p:grpSp>
        <p:nvGrpSpPr>
          <p:cNvPr id="11" name="组合 10">
            <a:extLst>
              <a:ext uri="{FF2B5EF4-FFF2-40B4-BE49-F238E27FC236}">
                <a16:creationId xmlns:a16="http://schemas.microsoft.com/office/drawing/2014/main" id="{6AC95805-59F4-8149-A12B-CC1F3F9EACC1}"/>
              </a:ext>
            </a:extLst>
          </p:cNvPr>
          <p:cNvGrpSpPr/>
          <p:nvPr/>
        </p:nvGrpSpPr>
        <p:grpSpPr>
          <a:xfrm>
            <a:off x="1103194" y="2201405"/>
            <a:ext cx="1764611" cy="1764611"/>
            <a:chOff x="1170613" y="2274557"/>
            <a:chExt cx="1764611" cy="1764611"/>
          </a:xfrm>
          <a:effectLst>
            <a:outerShdw blurRad="451353" sx="101536" sy="101536" algn="ctr" rotWithShape="0">
              <a:srgbClr val="0D72FF">
                <a:alpha val="19005"/>
              </a:srgbClr>
            </a:outerShdw>
          </a:effectLst>
        </p:grpSpPr>
        <p:sp>
          <p:nvSpPr>
            <p:cNvPr id="3" name="Oval 4">
              <a:extLst>
                <a:ext uri="{FF2B5EF4-FFF2-40B4-BE49-F238E27FC236}">
                  <a16:creationId xmlns:a16="http://schemas.microsoft.com/office/drawing/2014/main" id="{B9102AB4-59AB-D242-9C70-7C2F07953961}"/>
                </a:ext>
              </a:extLst>
            </p:cNvPr>
            <p:cNvSpPr/>
            <p:nvPr/>
          </p:nvSpPr>
          <p:spPr>
            <a:xfrm>
              <a:off x="117061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Arc 8">
              <a:extLst>
                <a:ext uri="{FF2B5EF4-FFF2-40B4-BE49-F238E27FC236}">
                  <a16:creationId xmlns:a16="http://schemas.microsoft.com/office/drawing/2014/main" id="{828DBD9B-2DA6-8545-BA73-5EA541C16314}"/>
                </a:ext>
              </a:extLst>
            </p:cNvPr>
            <p:cNvSpPr/>
            <p:nvPr/>
          </p:nvSpPr>
          <p:spPr>
            <a:xfrm>
              <a:off x="1170613" y="2274557"/>
              <a:ext cx="1764611" cy="1764611"/>
            </a:xfrm>
            <a:prstGeom prst="arc">
              <a:avLst>
                <a:gd name="adj1" fmla="val 16279916"/>
                <a:gd name="adj2" fmla="val 6681846"/>
              </a:avLst>
            </a:prstGeom>
            <a:noFill/>
            <a:ln w="2540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27766A4C-3208-2C43-9EDB-63B8DEFB2310}"/>
              </a:ext>
            </a:extLst>
          </p:cNvPr>
          <p:cNvGrpSpPr/>
          <p:nvPr/>
        </p:nvGrpSpPr>
        <p:grpSpPr>
          <a:xfrm>
            <a:off x="3909386" y="2201405"/>
            <a:ext cx="1764611" cy="1764611"/>
            <a:chOff x="3904669" y="2274557"/>
            <a:chExt cx="1764611" cy="1764611"/>
          </a:xfrm>
          <a:effectLst>
            <a:outerShdw blurRad="451353" sx="101536" sy="101536" algn="ctr" rotWithShape="0">
              <a:srgbClr val="0D72FF">
                <a:alpha val="19005"/>
              </a:srgbClr>
            </a:outerShdw>
          </a:effectLst>
        </p:grpSpPr>
        <p:sp>
          <p:nvSpPr>
            <p:cNvPr id="5" name="Oval 4">
              <a:extLst>
                <a:ext uri="{FF2B5EF4-FFF2-40B4-BE49-F238E27FC236}">
                  <a16:creationId xmlns:a16="http://schemas.microsoft.com/office/drawing/2014/main" id="{8107767F-565B-9849-A854-FC4AFAA0B029}"/>
                </a:ext>
              </a:extLst>
            </p:cNvPr>
            <p:cNvSpPr/>
            <p:nvPr/>
          </p:nvSpPr>
          <p:spPr>
            <a:xfrm>
              <a:off x="3904669"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c 8">
              <a:extLst>
                <a:ext uri="{FF2B5EF4-FFF2-40B4-BE49-F238E27FC236}">
                  <a16:creationId xmlns:a16="http://schemas.microsoft.com/office/drawing/2014/main" id="{8F111AF0-05F4-334F-90DC-8E7193629A3E}"/>
                </a:ext>
              </a:extLst>
            </p:cNvPr>
            <p:cNvSpPr/>
            <p:nvPr/>
          </p:nvSpPr>
          <p:spPr>
            <a:xfrm>
              <a:off x="3904669" y="2274557"/>
              <a:ext cx="1764611" cy="1764611"/>
            </a:xfrm>
            <a:prstGeom prst="arc">
              <a:avLst>
                <a:gd name="adj1" fmla="val 16200000"/>
                <a:gd name="adj2" fmla="val 13982282"/>
              </a:avLst>
            </a:prstGeom>
            <a:noFill/>
            <a:ln w="254000" cap="rnd">
              <a:solidFill>
                <a:srgbClr val="00D6B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 name="组合 12">
            <a:extLst>
              <a:ext uri="{FF2B5EF4-FFF2-40B4-BE49-F238E27FC236}">
                <a16:creationId xmlns:a16="http://schemas.microsoft.com/office/drawing/2014/main" id="{EA48595F-DCB0-7347-B38D-BC3DBC43861A}"/>
              </a:ext>
            </a:extLst>
          </p:cNvPr>
          <p:cNvGrpSpPr/>
          <p:nvPr/>
        </p:nvGrpSpPr>
        <p:grpSpPr>
          <a:xfrm>
            <a:off x="6715577" y="2201405"/>
            <a:ext cx="1764611" cy="1764611"/>
            <a:chOff x="6382693" y="2274557"/>
            <a:chExt cx="1764611" cy="1764611"/>
          </a:xfrm>
          <a:effectLst>
            <a:outerShdw blurRad="451353" sx="101536" sy="101536" algn="ctr" rotWithShape="0">
              <a:srgbClr val="0D72FF">
                <a:alpha val="19005"/>
              </a:srgbClr>
            </a:outerShdw>
          </a:effectLst>
        </p:grpSpPr>
        <p:sp>
          <p:nvSpPr>
            <p:cNvPr id="7" name="Oval 4">
              <a:extLst>
                <a:ext uri="{FF2B5EF4-FFF2-40B4-BE49-F238E27FC236}">
                  <a16:creationId xmlns:a16="http://schemas.microsoft.com/office/drawing/2014/main" id="{E6A14E04-F21A-434C-96A7-AD45A27D64F6}"/>
                </a:ext>
              </a:extLst>
            </p:cNvPr>
            <p:cNvSpPr/>
            <p:nvPr/>
          </p:nvSpPr>
          <p:spPr>
            <a:xfrm>
              <a:off x="638269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c 8">
              <a:extLst>
                <a:ext uri="{FF2B5EF4-FFF2-40B4-BE49-F238E27FC236}">
                  <a16:creationId xmlns:a16="http://schemas.microsoft.com/office/drawing/2014/main" id="{7F2C5397-D103-BA45-BE93-2AD24CEEB90F}"/>
                </a:ext>
              </a:extLst>
            </p:cNvPr>
            <p:cNvSpPr/>
            <p:nvPr/>
          </p:nvSpPr>
          <p:spPr>
            <a:xfrm>
              <a:off x="6382693" y="2274557"/>
              <a:ext cx="1764611" cy="1764611"/>
            </a:xfrm>
            <a:prstGeom prst="arc">
              <a:avLst>
                <a:gd name="adj1" fmla="val 16200000"/>
                <a:gd name="adj2" fmla="val 8769522"/>
              </a:avLst>
            </a:prstGeom>
            <a:noFill/>
            <a:ln w="254000" cap="rnd">
              <a:solidFill>
                <a:srgbClr val="FFC60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组合 13">
            <a:extLst>
              <a:ext uri="{FF2B5EF4-FFF2-40B4-BE49-F238E27FC236}">
                <a16:creationId xmlns:a16="http://schemas.microsoft.com/office/drawing/2014/main" id="{BBDB86B0-1E2A-E947-AA4C-3923981589F5}"/>
              </a:ext>
            </a:extLst>
          </p:cNvPr>
          <p:cNvGrpSpPr/>
          <p:nvPr/>
        </p:nvGrpSpPr>
        <p:grpSpPr>
          <a:xfrm>
            <a:off x="9521770" y="2201405"/>
            <a:ext cx="1764611" cy="1764611"/>
            <a:chOff x="9089317" y="2274557"/>
            <a:chExt cx="1764611" cy="1764611"/>
          </a:xfrm>
          <a:effectLst>
            <a:outerShdw blurRad="451353" sx="101536" sy="101536" algn="ctr" rotWithShape="0">
              <a:srgbClr val="0D72FF">
                <a:alpha val="19005"/>
              </a:srgbClr>
            </a:outerShdw>
          </a:effectLst>
        </p:grpSpPr>
        <p:sp>
          <p:nvSpPr>
            <p:cNvPr id="9" name="Oval 4">
              <a:extLst>
                <a:ext uri="{FF2B5EF4-FFF2-40B4-BE49-F238E27FC236}">
                  <a16:creationId xmlns:a16="http://schemas.microsoft.com/office/drawing/2014/main" id="{6B6ECA11-4EE6-A544-8374-40BA304E7B09}"/>
                </a:ext>
              </a:extLst>
            </p:cNvPr>
            <p:cNvSpPr/>
            <p:nvPr/>
          </p:nvSpPr>
          <p:spPr>
            <a:xfrm>
              <a:off x="9089317"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Arc 8">
              <a:extLst>
                <a:ext uri="{FF2B5EF4-FFF2-40B4-BE49-F238E27FC236}">
                  <a16:creationId xmlns:a16="http://schemas.microsoft.com/office/drawing/2014/main" id="{52B26CF5-E13C-654C-8AF8-D111DC0661A4}"/>
                </a:ext>
              </a:extLst>
            </p:cNvPr>
            <p:cNvSpPr/>
            <p:nvPr/>
          </p:nvSpPr>
          <p:spPr>
            <a:xfrm>
              <a:off x="9089317" y="2274557"/>
              <a:ext cx="1764611" cy="1764611"/>
            </a:xfrm>
            <a:prstGeom prst="arc">
              <a:avLst>
                <a:gd name="adj1" fmla="val 16222936"/>
                <a:gd name="adj2" fmla="val 4661580"/>
              </a:avLst>
            </a:prstGeom>
            <a:noFill/>
            <a:ln w="254000" cap="rnd">
              <a:solidFill>
                <a:srgbClr val="133C9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文本框 21">
            <a:extLst>
              <a:ext uri="{FF2B5EF4-FFF2-40B4-BE49-F238E27FC236}">
                <a16:creationId xmlns:a16="http://schemas.microsoft.com/office/drawing/2014/main" id="{1B114B27-EE77-0644-B420-7036CE4C19ED}"/>
              </a:ext>
            </a:extLst>
          </p:cNvPr>
          <p:cNvSpPr txBox="1"/>
          <p:nvPr/>
        </p:nvSpPr>
        <p:spPr>
          <a:xfrm>
            <a:off x="1492108" y="2791322"/>
            <a:ext cx="984565"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60%</a:t>
            </a:r>
            <a:endParaRPr kumimoji="1" lang="zh-CN" altLang="en-US" sz="3200" b="1" dirty="0">
              <a:solidFill>
                <a:srgbClr val="0D72FF"/>
              </a:solidFill>
              <a:latin typeface="Gilroy Bold" pitchFamily="2" charset="0"/>
            </a:endParaRPr>
          </a:p>
        </p:txBody>
      </p:sp>
      <p:sp>
        <p:nvSpPr>
          <p:cNvPr id="23" name="文本框 22">
            <a:extLst>
              <a:ext uri="{FF2B5EF4-FFF2-40B4-BE49-F238E27FC236}">
                <a16:creationId xmlns:a16="http://schemas.microsoft.com/office/drawing/2014/main" id="{EB3EE6A4-F576-624D-91F0-E7509A8A3185}"/>
              </a:ext>
            </a:extLst>
          </p:cNvPr>
          <p:cNvSpPr txBox="1"/>
          <p:nvPr/>
        </p:nvSpPr>
        <p:spPr>
          <a:xfrm>
            <a:off x="4345036" y="2791322"/>
            <a:ext cx="958917"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89%</a:t>
            </a:r>
            <a:endParaRPr kumimoji="1" lang="zh-CN" altLang="en-US" sz="3200" b="1" dirty="0">
              <a:solidFill>
                <a:srgbClr val="0D72FF"/>
              </a:solidFill>
              <a:latin typeface="Gilroy Bold" pitchFamily="2" charset="0"/>
            </a:endParaRPr>
          </a:p>
        </p:txBody>
      </p:sp>
      <p:sp>
        <p:nvSpPr>
          <p:cNvPr id="24" name="文本框 23">
            <a:extLst>
              <a:ext uri="{FF2B5EF4-FFF2-40B4-BE49-F238E27FC236}">
                <a16:creationId xmlns:a16="http://schemas.microsoft.com/office/drawing/2014/main" id="{D8D53C27-5E95-0E45-AD03-C4916C609874}"/>
              </a:ext>
            </a:extLst>
          </p:cNvPr>
          <p:cNvSpPr txBox="1"/>
          <p:nvPr/>
        </p:nvSpPr>
        <p:spPr>
          <a:xfrm>
            <a:off x="7118423" y="2791322"/>
            <a:ext cx="917239"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72%</a:t>
            </a:r>
            <a:endParaRPr kumimoji="1" lang="zh-CN" altLang="en-US" sz="3200" b="1" dirty="0">
              <a:solidFill>
                <a:srgbClr val="0D72FF"/>
              </a:solidFill>
              <a:latin typeface="Gilroy Bold" pitchFamily="2" charset="0"/>
            </a:endParaRPr>
          </a:p>
        </p:txBody>
      </p:sp>
      <p:sp>
        <p:nvSpPr>
          <p:cNvPr id="25" name="文本框 24">
            <a:extLst>
              <a:ext uri="{FF2B5EF4-FFF2-40B4-BE49-F238E27FC236}">
                <a16:creationId xmlns:a16="http://schemas.microsoft.com/office/drawing/2014/main" id="{C62B1BE8-5EB1-AC40-9865-5B3F11606053}"/>
              </a:ext>
            </a:extLst>
          </p:cNvPr>
          <p:cNvSpPr txBox="1"/>
          <p:nvPr/>
        </p:nvSpPr>
        <p:spPr>
          <a:xfrm>
            <a:off x="9898199" y="2791322"/>
            <a:ext cx="944489"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52%</a:t>
            </a:r>
            <a:endParaRPr kumimoji="1" lang="zh-CN" altLang="en-US" sz="3200" b="1" dirty="0">
              <a:solidFill>
                <a:srgbClr val="0D72FF"/>
              </a:solidFill>
              <a:latin typeface="Gilroy Bold" pitchFamily="2" charset="0"/>
            </a:endParaRPr>
          </a:p>
        </p:txBody>
      </p:sp>
      <p:sp>
        <p:nvSpPr>
          <p:cNvPr id="26" name="文本框 25">
            <a:extLst>
              <a:ext uri="{FF2B5EF4-FFF2-40B4-BE49-F238E27FC236}">
                <a16:creationId xmlns:a16="http://schemas.microsoft.com/office/drawing/2014/main" id="{7F09EF32-BEA4-9445-9070-85117FCFB1A9}"/>
              </a:ext>
            </a:extLst>
          </p:cNvPr>
          <p:cNvSpPr txBox="1"/>
          <p:nvPr/>
        </p:nvSpPr>
        <p:spPr>
          <a:xfrm>
            <a:off x="860837" y="5000670"/>
            <a:ext cx="2247106" cy="7021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p:txBody>
      </p:sp>
      <p:sp>
        <p:nvSpPr>
          <p:cNvPr id="28" name="文本框 27">
            <a:extLst>
              <a:ext uri="{FF2B5EF4-FFF2-40B4-BE49-F238E27FC236}">
                <a16:creationId xmlns:a16="http://schemas.microsoft.com/office/drawing/2014/main" id="{75ED2359-76C7-9F43-B567-87A705E887FF}"/>
              </a:ext>
            </a:extLst>
          </p:cNvPr>
          <p:cNvSpPr txBox="1"/>
          <p:nvPr/>
        </p:nvSpPr>
        <p:spPr>
          <a:xfrm>
            <a:off x="590297" y="4454521"/>
            <a:ext cx="2738119"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29" name="文本框 28">
            <a:extLst>
              <a:ext uri="{FF2B5EF4-FFF2-40B4-BE49-F238E27FC236}">
                <a16:creationId xmlns:a16="http://schemas.microsoft.com/office/drawing/2014/main" id="{EFDBCC4D-6E8C-3843-BA49-04985FE34DE9}"/>
              </a:ext>
            </a:extLst>
          </p:cNvPr>
          <p:cNvSpPr txBox="1"/>
          <p:nvPr/>
        </p:nvSpPr>
        <p:spPr>
          <a:xfrm>
            <a:off x="3679587" y="5000670"/>
            <a:ext cx="2247106" cy="7021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p:txBody>
      </p:sp>
      <p:sp>
        <p:nvSpPr>
          <p:cNvPr id="30" name="文本框 29">
            <a:extLst>
              <a:ext uri="{FF2B5EF4-FFF2-40B4-BE49-F238E27FC236}">
                <a16:creationId xmlns:a16="http://schemas.microsoft.com/office/drawing/2014/main" id="{B975C30D-9560-6648-A3B9-3B14EF0EA7DB}"/>
              </a:ext>
            </a:extLst>
          </p:cNvPr>
          <p:cNvSpPr txBox="1"/>
          <p:nvPr/>
        </p:nvSpPr>
        <p:spPr>
          <a:xfrm>
            <a:off x="3434081" y="4454521"/>
            <a:ext cx="2738119"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31" name="文本框 30">
            <a:extLst>
              <a:ext uri="{FF2B5EF4-FFF2-40B4-BE49-F238E27FC236}">
                <a16:creationId xmlns:a16="http://schemas.microsoft.com/office/drawing/2014/main" id="{2593D130-0C9E-DE49-BFD1-CFC30A2741E8}"/>
              </a:ext>
            </a:extLst>
          </p:cNvPr>
          <p:cNvSpPr txBox="1"/>
          <p:nvPr/>
        </p:nvSpPr>
        <p:spPr>
          <a:xfrm>
            <a:off x="6477651" y="5000670"/>
            <a:ext cx="2247106" cy="7021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p:txBody>
      </p:sp>
      <p:sp>
        <p:nvSpPr>
          <p:cNvPr id="32" name="文本框 31">
            <a:extLst>
              <a:ext uri="{FF2B5EF4-FFF2-40B4-BE49-F238E27FC236}">
                <a16:creationId xmlns:a16="http://schemas.microsoft.com/office/drawing/2014/main" id="{B75D9D00-612A-8144-83F9-8B6F5E93B6E4}"/>
              </a:ext>
            </a:extLst>
          </p:cNvPr>
          <p:cNvSpPr txBox="1"/>
          <p:nvPr/>
        </p:nvSpPr>
        <p:spPr>
          <a:xfrm>
            <a:off x="6232145" y="4454521"/>
            <a:ext cx="2738119"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33" name="文本框 32">
            <a:extLst>
              <a:ext uri="{FF2B5EF4-FFF2-40B4-BE49-F238E27FC236}">
                <a16:creationId xmlns:a16="http://schemas.microsoft.com/office/drawing/2014/main" id="{9B8734BE-7A9B-6344-88ED-2F58784A257D}"/>
              </a:ext>
            </a:extLst>
          </p:cNvPr>
          <p:cNvSpPr txBox="1"/>
          <p:nvPr/>
        </p:nvSpPr>
        <p:spPr>
          <a:xfrm>
            <a:off x="9294003" y="5000670"/>
            <a:ext cx="2247106" cy="702115"/>
          </a:xfrm>
          <a:prstGeom prst="rect">
            <a:avLst/>
          </a:prstGeom>
          <a:noFill/>
        </p:spPr>
        <p:txBody>
          <a:bodyPr wrap="square" rtlCol="0">
            <a:spAutoFit/>
          </a:bodyPr>
          <a:lstStyle/>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p:txBody>
      </p:sp>
      <p:sp>
        <p:nvSpPr>
          <p:cNvPr id="34" name="文本框 33">
            <a:extLst>
              <a:ext uri="{FF2B5EF4-FFF2-40B4-BE49-F238E27FC236}">
                <a16:creationId xmlns:a16="http://schemas.microsoft.com/office/drawing/2014/main" id="{4B2021D0-4F0B-6E42-B6EE-E0B35A3BD426}"/>
              </a:ext>
            </a:extLst>
          </p:cNvPr>
          <p:cNvSpPr txBox="1"/>
          <p:nvPr/>
        </p:nvSpPr>
        <p:spPr>
          <a:xfrm>
            <a:off x="9048497" y="4454521"/>
            <a:ext cx="2738119"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39229178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2E55F3-F7E1-CB4D-882E-DF6D08DC91D4}"/>
              </a:ext>
            </a:extLst>
          </p:cNvPr>
          <p:cNvSpPr>
            <a:spLocks noGrp="1"/>
          </p:cNvSpPr>
          <p:nvPr>
            <p:ph type="title"/>
          </p:nvPr>
        </p:nvSpPr>
        <p:spPr/>
        <p:txBody>
          <a:bodyPr/>
          <a:lstStyle/>
          <a:p>
            <a:r>
              <a:rPr kumimoji="1" lang="zh-CN" altLang="en-US" dirty="0"/>
              <a:t>数值</a:t>
            </a:r>
          </a:p>
        </p:txBody>
      </p:sp>
      <p:grpSp>
        <p:nvGrpSpPr>
          <p:cNvPr id="18" name="组合 17">
            <a:extLst>
              <a:ext uri="{FF2B5EF4-FFF2-40B4-BE49-F238E27FC236}">
                <a16:creationId xmlns:a16="http://schemas.microsoft.com/office/drawing/2014/main" id="{1FD43AE5-C6DF-BC40-9250-B0ED4E51CCD5}"/>
              </a:ext>
            </a:extLst>
          </p:cNvPr>
          <p:cNvGrpSpPr/>
          <p:nvPr/>
        </p:nvGrpSpPr>
        <p:grpSpPr>
          <a:xfrm>
            <a:off x="1920775" y="1424165"/>
            <a:ext cx="8025294" cy="2004835"/>
            <a:chOff x="2454474" y="2262365"/>
            <a:chExt cx="7063685" cy="1764611"/>
          </a:xfrm>
        </p:grpSpPr>
        <p:grpSp>
          <p:nvGrpSpPr>
            <p:cNvPr id="9" name="组合 8">
              <a:extLst>
                <a:ext uri="{FF2B5EF4-FFF2-40B4-BE49-F238E27FC236}">
                  <a16:creationId xmlns:a16="http://schemas.microsoft.com/office/drawing/2014/main" id="{3932CAE9-7287-214C-8931-6DDA0D38AC2D}"/>
                </a:ext>
              </a:extLst>
            </p:cNvPr>
            <p:cNvGrpSpPr/>
            <p:nvPr/>
          </p:nvGrpSpPr>
          <p:grpSpPr>
            <a:xfrm>
              <a:off x="5986925" y="2262365"/>
              <a:ext cx="1764611" cy="1764611"/>
              <a:chOff x="1170613" y="2274557"/>
              <a:chExt cx="1764611" cy="1764611"/>
            </a:xfrm>
            <a:effectLst>
              <a:outerShdw blurRad="451353" sx="101536" sy="101536" algn="ctr" rotWithShape="0">
                <a:srgbClr val="0D72FF">
                  <a:alpha val="19005"/>
                </a:srgbClr>
              </a:outerShdw>
            </a:effectLst>
          </p:grpSpPr>
          <p:sp>
            <p:nvSpPr>
              <p:cNvPr id="10" name="Oval 4">
                <a:extLst>
                  <a:ext uri="{FF2B5EF4-FFF2-40B4-BE49-F238E27FC236}">
                    <a16:creationId xmlns:a16="http://schemas.microsoft.com/office/drawing/2014/main" id="{334AEC5D-3017-7B45-8134-3C2EADBE5562}"/>
                  </a:ext>
                </a:extLst>
              </p:cNvPr>
              <p:cNvSpPr/>
              <p:nvPr/>
            </p:nvSpPr>
            <p:spPr>
              <a:xfrm>
                <a:off x="117061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Arc 8">
                <a:extLst>
                  <a:ext uri="{FF2B5EF4-FFF2-40B4-BE49-F238E27FC236}">
                    <a16:creationId xmlns:a16="http://schemas.microsoft.com/office/drawing/2014/main" id="{BE441844-223E-A248-AD64-5678692FE9D5}"/>
                  </a:ext>
                </a:extLst>
              </p:cNvPr>
              <p:cNvSpPr/>
              <p:nvPr/>
            </p:nvSpPr>
            <p:spPr>
              <a:xfrm>
                <a:off x="1170613" y="2274557"/>
                <a:ext cx="1764611" cy="1764611"/>
              </a:xfrm>
              <a:prstGeom prst="arc">
                <a:avLst>
                  <a:gd name="adj1" fmla="val 10859043"/>
                  <a:gd name="adj2" fmla="val 47361"/>
                </a:avLst>
              </a:prstGeom>
              <a:noFill/>
              <a:ln w="254000" cap="rnd">
                <a:solidFill>
                  <a:srgbClr val="33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组合 2">
              <a:extLst>
                <a:ext uri="{FF2B5EF4-FFF2-40B4-BE49-F238E27FC236}">
                  <a16:creationId xmlns:a16="http://schemas.microsoft.com/office/drawing/2014/main" id="{10412924-5447-DC47-AAFF-5106A47E11BA}"/>
                </a:ext>
              </a:extLst>
            </p:cNvPr>
            <p:cNvGrpSpPr/>
            <p:nvPr/>
          </p:nvGrpSpPr>
          <p:grpSpPr>
            <a:xfrm>
              <a:off x="2454474" y="2262365"/>
              <a:ext cx="1764611" cy="1764611"/>
              <a:chOff x="1170613" y="2274557"/>
              <a:chExt cx="1764611" cy="1764611"/>
            </a:xfrm>
            <a:effectLst>
              <a:outerShdw blurRad="451353" sx="101536" sy="101536" algn="ctr" rotWithShape="0">
                <a:srgbClr val="0D72FF">
                  <a:alpha val="19005"/>
                </a:srgbClr>
              </a:outerShdw>
            </a:effectLst>
          </p:grpSpPr>
          <p:sp>
            <p:nvSpPr>
              <p:cNvPr id="4" name="Oval 4">
                <a:extLst>
                  <a:ext uri="{FF2B5EF4-FFF2-40B4-BE49-F238E27FC236}">
                    <a16:creationId xmlns:a16="http://schemas.microsoft.com/office/drawing/2014/main" id="{0C38C413-FCD3-0D4B-81A6-6AF42E8BA13C}"/>
                  </a:ext>
                </a:extLst>
              </p:cNvPr>
              <p:cNvSpPr/>
              <p:nvPr/>
            </p:nvSpPr>
            <p:spPr>
              <a:xfrm>
                <a:off x="117061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Arc 8">
                <a:extLst>
                  <a:ext uri="{FF2B5EF4-FFF2-40B4-BE49-F238E27FC236}">
                    <a16:creationId xmlns:a16="http://schemas.microsoft.com/office/drawing/2014/main" id="{9DD0A5D5-4A86-9446-8AD8-AD1985B737A2}"/>
                  </a:ext>
                </a:extLst>
              </p:cNvPr>
              <p:cNvSpPr/>
              <p:nvPr/>
            </p:nvSpPr>
            <p:spPr>
              <a:xfrm>
                <a:off x="1170613" y="2274557"/>
                <a:ext cx="1764611" cy="1764611"/>
              </a:xfrm>
              <a:prstGeom prst="arc">
                <a:avLst>
                  <a:gd name="adj1" fmla="val 10992421"/>
                  <a:gd name="adj2" fmla="val 53072"/>
                </a:avLst>
              </a:prstGeom>
              <a:noFill/>
              <a:ln w="254000" cap="rnd">
                <a:solidFill>
                  <a:srgbClr val="33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 name="组合 5">
              <a:extLst>
                <a:ext uri="{FF2B5EF4-FFF2-40B4-BE49-F238E27FC236}">
                  <a16:creationId xmlns:a16="http://schemas.microsoft.com/office/drawing/2014/main" id="{9457C652-3B9A-BC4B-8426-EE407666A5CC}"/>
                </a:ext>
              </a:extLst>
            </p:cNvPr>
            <p:cNvGrpSpPr/>
            <p:nvPr/>
          </p:nvGrpSpPr>
          <p:grpSpPr>
            <a:xfrm>
              <a:off x="4219085" y="2262365"/>
              <a:ext cx="1764611" cy="1764611"/>
              <a:chOff x="1170613" y="2274557"/>
              <a:chExt cx="1764611" cy="1764611"/>
            </a:xfrm>
            <a:effectLst>
              <a:outerShdw blurRad="451353" sx="101536" sy="101536" algn="ctr" rotWithShape="0">
                <a:srgbClr val="0D72FF">
                  <a:alpha val="19005"/>
                </a:srgbClr>
              </a:outerShdw>
            </a:effectLst>
          </p:grpSpPr>
          <p:sp>
            <p:nvSpPr>
              <p:cNvPr id="7" name="Oval 4">
                <a:extLst>
                  <a:ext uri="{FF2B5EF4-FFF2-40B4-BE49-F238E27FC236}">
                    <a16:creationId xmlns:a16="http://schemas.microsoft.com/office/drawing/2014/main" id="{B21827CB-051C-5143-90E7-C041CAC6B66E}"/>
                  </a:ext>
                </a:extLst>
              </p:cNvPr>
              <p:cNvSpPr/>
              <p:nvPr/>
            </p:nvSpPr>
            <p:spPr>
              <a:xfrm>
                <a:off x="117061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Arc 8">
                <a:extLst>
                  <a:ext uri="{FF2B5EF4-FFF2-40B4-BE49-F238E27FC236}">
                    <a16:creationId xmlns:a16="http://schemas.microsoft.com/office/drawing/2014/main" id="{D154F8FE-C830-E441-B73C-976B83B0BA29}"/>
                  </a:ext>
                </a:extLst>
              </p:cNvPr>
              <p:cNvSpPr/>
              <p:nvPr/>
            </p:nvSpPr>
            <p:spPr>
              <a:xfrm>
                <a:off x="1170613" y="2274557"/>
                <a:ext cx="1764611" cy="1764611"/>
              </a:xfrm>
              <a:prstGeom prst="arc">
                <a:avLst>
                  <a:gd name="adj1" fmla="val 21575561"/>
                  <a:gd name="adj2" fmla="val 10649851"/>
                </a:avLst>
              </a:prstGeom>
              <a:noFill/>
              <a:ln w="254000" cap="rnd">
                <a:solidFill>
                  <a:srgbClr val="0D72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组合 11">
              <a:extLst>
                <a:ext uri="{FF2B5EF4-FFF2-40B4-BE49-F238E27FC236}">
                  <a16:creationId xmlns:a16="http://schemas.microsoft.com/office/drawing/2014/main" id="{ED034E54-169A-4A4D-BD26-AE6C855D3B58}"/>
                </a:ext>
              </a:extLst>
            </p:cNvPr>
            <p:cNvGrpSpPr/>
            <p:nvPr/>
          </p:nvGrpSpPr>
          <p:grpSpPr>
            <a:xfrm>
              <a:off x="7744605" y="2262365"/>
              <a:ext cx="1773554" cy="1764611"/>
              <a:chOff x="1170613" y="2274557"/>
              <a:chExt cx="1773554" cy="1764611"/>
            </a:xfrm>
            <a:effectLst>
              <a:outerShdw blurRad="451353" sx="101536" sy="101536" algn="ctr" rotWithShape="0">
                <a:srgbClr val="0D72FF">
                  <a:alpha val="19005"/>
                </a:srgbClr>
              </a:outerShdw>
            </a:effectLst>
          </p:grpSpPr>
          <p:sp>
            <p:nvSpPr>
              <p:cNvPr id="13" name="Oval 4">
                <a:extLst>
                  <a:ext uri="{FF2B5EF4-FFF2-40B4-BE49-F238E27FC236}">
                    <a16:creationId xmlns:a16="http://schemas.microsoft.com/office/drawing/2014/main" id="{4AE13A77-39A5-C747-961B-B00122789570}"/>
                  </a:ext>
                </a:extLst>
              </p:cNvPr>
              <p:cNvSpPr/>
              <p:nvPr/>
            </p:nvSpPr>
            <p:spPr>
              <a:xfrm>
                <a:off x="1170613" y="2274557"/>
                <a:ext cx="1764611" cy="1764611"/>
              </a:xfrm>
              <a:prstGeom prst="ellipse">
                <a:avLst/>
              </a:prstGeom>
              <a:noFill/>
              <a:ln w="254000">
                <a:solidFill>
                  <a:srgbClr val="0D72FF">
                    <a:alpha val="5466"/>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Arc 8">
                <a:extLst>
                  <a:ext uri="{FF2B5EF4-FFF2-40B4-BE49-F238E27FC236}">
                    <a16:creationId xmlns:a16="http://schemas.microsoft.com/office/drawing/2014/main" id="{2264D0EE-031D-7649-BF66-FF08D3D64721}"/>
                  </a:ext>
                </a:extLst>
              </p:cNvPr>
              <p:cNvSpPr/>
              <p:nvPr/>
            </p:nvSpPr>
            <p:spPr>
              <a:xfrm>
                <a:off x="1179556" y="2274557"/>
                <a:ext cx="1764611" cy="1764611"/>
              </a:xfrm>
              <a:prstGeom prst="arc">
                <a:avLst>
                  <a:gd name="adj1" fmla="val 21575561"/>
                  <a:gd name="adj2" fmla="val 10649851"/>
                </a:avLst>
              </a:prstGeom>
              <a:noFill/>
              <a:ln w="254000" cap="rnd">
                <a:solidFill>
                  <a:srgbClr val="337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19" name="文本框 18">
            <a:extLst>
              <a:ext uri="{FF2B5EF4-FFF2-40B4-BE49-F238E27FC236}">
                <a16:creationId xmlns:a16="http://schemas.microsoft.com/office/drawing/2014/main" id="{E62B8A03-14EE-DD4E-83E4-40FDD9977FEA}"/>
              </a:ext>
            </a:extLst>
          </p:cNvPr>
          <p:cNvSpPr txBox="1"/>
          <p:nvPr/>
        </p:nvSpPr>
        <p:spPr>
          <a:xfrm>
            <a:off x="2446928" y="2134194"/>
            <a:ext cx="984565"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60%</a:t>
            </a:r>
            <a:endParaRPr kumimoji="1" lang="zh-CN" altLang="en-US" sz="3200" b="1" dirty="0">
              <a:solidFill>
                <a:srgbClr val="0D72FF"/>
              </a:solidFill>
              <a:latin typeface="Gilroy Bold" pitchFamily="2" charset="0"/>
            </a:endParaRPr>
          </a:p>
        </p:txBody>
      </p:sp>
      <p:sp>
        <p:nvSpPr>
          <p:cNvPr id="20" name="文本框 19">
            <a:extLst>
              <a:ext uri="{FF2B5EF4-FFF2-40B4-BE49-F238E27FC236}">
                <a16:creationId xmlns:a16="http://schemas.microsoft.com/office/drawing/2014/main" id="{7A8D5ACC-9DB3-DF44-8512-33AFEC682C12}"/>
              </a:ext>
            </a:extLst>
          </p:cNvPr>
          <p:cNvSpPr txBox="1"/>
          <p:nvPr/>
        </p:nvSpPr>
        <p:spPr>
          <a:xfrm>
            <a:off x="4387488" y="2134194"/>
            <a:ext cx="984565"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60%</a:t>
            </a:r>
            <a:endParaRPr kumimoji="1" lang="zh-CN" altLang="en-US" sz="3200" b="1" dirty="0">
              <a:solidFill>
                <a:srgbClr val="0D72FF"/>
              </a:solidFill>
              <a:latin typeface="Gilroy Bold" pitchFamily="2" charset="0"/>
            </a:endParaRPr>
          </a:p>
        </p:txBody>
      </p:sp>
      <p:sp>
        <p:nvSpPr>
          <p:cNvPr id="21" name="文本框 20">
            <a:extLst>
              <a:ext uri="{FF2B5EF4-FFF2-40B4-BE49-F238E27FC236}">
                <a16:creationId xmlns:a16="http://schemas.microsoft.com/office/drawing/2014/main" id="{BFAB465E-C208-E346-AAA7-44BF7FFE8EE7}"/>
              </a:ext>
            </a:extLst>
          </p:cNvPr>
          <p:cNvSpPr txBox="1"/>
          <p:nvPr/>
        </p:nvSpPr>
        <p:spPr>
          <a:xfrm>
            <a:off x="6419488" y="2134194"/>
            <a:ext cx="984565"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60%</a:t>
            </a:r>
            <a:endParaRPr kumimoji="1" lang="zh-CN" altLang="en-US" sz="3200" b="1" dirty="0">
              <a:solidFill>
                <a:srgbClr val="0D72FF"/>
              </a:solidFill>
              <a:latin typeface="Gilroy Bold" pitchFamily="2" charset="0"/>
            </a:endParaRPr>
          </a:p>
        </p:txBody>
      </p:sp>
      <p:sp>
        <p:nvSpPr>
          <p:cNvPr id="22" name="文本框 21">
            <a:extLst>
              <a:ext uri="{FF2B5EF4-FFF2-40B4-BE49-F238E27FC236}">
                <a16:creationId xmlns:a16="http://schemas.microsoft.com/office/drawing/2014/main" id="{B16B9DF6-DFE9-D244-BF5B-F681BDFBA953}"/>
              </a:ext>
            </a:extLst>
          </p:cNvPr>
          <p:cNvSpPr txBox="1"/>
          <p:nvPr/>
        </p:nvSpPr>
        <p:spPr>
          <a:xfrm>
            <a:off x="8465970" y="2134194"/>
            <a:ext cx="984565" cy="584775"/>
          </a:xfrm>
          <a:prstGeom prst="rect">
            <a:avLst/>
          </a:prstGeom>
          <a:noFill/>
        </p:spPr>
        <p:txBody>
          <a:bodyPr wrap="none" rtlCol="0">
            <a:spAutoFit/>
          </a:bodyPr>
          <a:lstStyle/>
          <a:p>
            <a:r>
              <a:rPr kumimoji="1" lang="en-US" altLang="zh-CN" sz="3200" b="1" dirty="0">
                <a:solidFill>
                  <a:srgbClr val="0D72FF"/>
                </a:solidFill>
                <a:latin typeface="Gilroy Bold" pitchFamily="2" charset="0"/>
              </a:rPr>
              <a:t>60%</a:t>
            </a:r>
            <a:endParaRPr kumimoji="1" lang="zh-CN" altLang="en-US" sz="3200" b="1" dirty="0">
              <a:solidFill>
                <a:srgbClr val="0D72FF"/>
              </a:solidFill>
              <a:latin typeface="Gilroy Bold" pitchFamily="2" charset="0"/>
            </a:endParaRPr>
          </a:p>
        </p:txBody>
      </p:sp>
      <p:grpSp>
        <p:nvGrpSpPr>
          <p:cNvPr id="39" name="组合 38">
            <a:extLst>
              <a:ext uri="{FF2B5EF4-FFF2-40B4-BE49-F238E27FC236}">
                <a16:creationId xmlns:a16="http://schemas.microsoft.com/office/drawing/2014/main" id="{CC894A8F-5843-BD47-A8E2-1948F07E4A97}"/>
              </a:ext>
            </a:extLst>
          </p:cNvPr>
          <p:cNvGrpSpPr/>
          <p:nvPr/>
        </p:nvGrpSpPr>
        <p:grpSpPr>
          <a:xfrm>
            <a:off x="8084689" y="4017205"/>
            <a:ext cx="1863167" cy="2073190"/>
            <a:chOff x="7796708" y="4081998"/>
            <a:chExt cx="1863167" cy="2073190"/>
          </a:xfrm>
        </p:grpSpPr>
        <p:sp>
          <p:nvSpPr>
            <p:cNvPr id="35" name="圆角矩形 34">
              <a:extLst>
                <a:ext uri="{FF2B5EF4-FFF2-40B4-BE49-F238E27FC236}">
                  <a16:creationId xmlns:a16="http://schemas.microsoft.com/office/drawing/2014/main" id="{858BF4FC-207C-A340-8CCE-6F4DF2DC9F9B}"/>
                </a:ext>
              </a:extLst>
            </p:cNvPr>
            <p:cNvSpPr/>
            <p:nvPr/>
          </p:nvSpPr>
          <p:spPr>
            <a:xfrm>
              <a:off x="7796708" y="4081998"/>
              <a:ext cx="1863167" cy="2073190"/>
            </a:xfrm>
            <a:prstGeom prst="roundRect">
              <a:avLst>
                <a:gd name="adj" fmla="val 7084"/>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6" name="文本框 25">
              <a:extLst>
                <a:ext uri="{FF2B5EF4-FFF2-40B4-BE49-F238E27FC236}">
                  <a16:creationId xmlns:a16="http://schemas.microsoft.com/office/drawing/2014/main" id="{1F9800C3-EA3D-4048-AA58-A51080E9BE15}"/>
                </a:ext>
              </a:extLst>
            </p:cNvPr>
            <p:cNvSpPr txBox="1"/>
            <p:nvPr/>
          </p:nvSpPr>
          <p:spPr>
            <a:xfrm>
              <a:off x="7992823" y="4792029"/>
              <a:ext cx="1470936" cy="1297022"/>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31" name="文本框 30">
              <a:extLst>
                <a:ext uri="{FF2B5EF4-FFF2-40B4-BE49-F238E27FC236}">
                  <a16:creationId xmlns:a16="http://schemas.microsoft.com/office/drawing/2014/main" id="{B4C1F63D-1234-4046-A336-CEEEF200D794}"/>
                </a:ext>
              </a:extLst>
            </p:cNvPr>
            <p:cNvSpPr txBox="1"/>
            <p:nvPr/>
          </p:nvSpPr>
          <p:spPr>
            <a:xfrm>
              <a:off x="8068400" y="4317190"/>
              <a:ext cx="1319783"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grpSp>
      <p:grpSp>
        <p:nvGrpSpPr>
          <p:cNvPr id="40" name="组合 39">
            <a:extLst>
              <a:ext uri="{FF2B5EF4-FFF2-40B4-BE49-F238E27FC236}">
                <a16:creationId xmlns:a16="http://schemas.microsoft.com/office/drawing/2014/main" id="{A890276D-4045-6146-B96B-CBB208E6902D}"/>
              </a:ext>
            </a:extLst>
          </p:cNvPr>
          <p:cNvGrpSpPr/>
          <p:nvPr/>
        </p:nvGrpSpPr>
        <p:grpSpPr>
          <a:xfrm>
            <a:off x="6030051" y="4017205"/>
            <a:ext cx="1863167" cy="2073190"/>
            <a:chOff x="7796708" y="4081998"/>
            <a:chExt cx="1863167" cy="2073190"/>
          </a:xfrm>
        </p:grpSpPr>
        <p:sp>
          <p:nvSpPr>
            <p:cNvPr id="41" name="圆角矩形 40">
              <a:extLst>
                <a:ext uri="{FF2B5EF4-FFF2-40B4-BE49-F238E27FC236}">
                  <a16:creationId xmlns:a16="http://schemas.microsoft.com/office/drawing/2014/main" id="{8864DFFA-B151-F641-87DE-ECDF41664074}"/>
                </a:ext>
              </a:extLst>
            </p:cNvPr>
            <p:cNvSpPr/>
            <p:nvPr/>
          </p:nvSpPr>
          <p:spPr>
            <a:xfrm>
              <a:off x="7796708" y="4081998"/>
              <a:ext cx="1863167" cy="2073190"/>
            </a:xfrm>
            <a:prstGeom prst="roundRect">
              <a:avLst>
                <a:gd name="adj" fmla="val 7084"/>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2" name="文本框 41">
              <a:extLst>
                <a:ext uri="{FF2B5EF4-FFF2-40B4-BE49-F238E27FC236}">
                  <a16:creationId xmlns:a16="http://schemas.microsoft.com/office/drawing/2014/main" id="{4B3ADD71-75CC-0341-A486-F83E69EEDB26}"/>
                </a:ext>
              </a:extLst>
            </p:cNvPr>
            <p:cNvSpPr txBox="1"/>
            <p:nvPr/>
          </p:nvSpPr>
          <p:spPr>
            <a:xfrm>
              <a:off x="7992823" y="4792029"/>
              <a:ext cx="1470936" cy="1297022"/>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3" name="文本框 42">
              <a:extLst>
                <a:ext uri="{FF2B5EF4-FFF2-40B4-BE49-F238E27FC236}">
                  <a16:creationId xmlns:a16="http://schemas.microsoft.com/office/drawing/2014/main" id="{0D8D9DE2-ACFD-784E-9F0C-6C14B0CF2D77}"/>
                </a:ext>
              </a:extLst>
            </p:cNvPr>
            <p:cNvSpPr txBox="1"/>
            <p:nvPr/>
          </p:nvSpPr>
          <p:spPr>
            <a:xfrm>
              <a:off x="8068400" y="4317190"/>
              <a:ext cx="1319783"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grpSp>
      <p:grpSp>
        <p:nvGrpSpPr>
          <p:cNvPr id="44" name="组合 43">
            <a:extLst>
              <a:ext uri="{FF2B5EF4-FFF2-40B4-BE49-F238E27FC236}">
                <a16:creationId xmlns:a16="http://schemas.microsoft.com/office/drawing/2014/main" id="{FD5D2663-FB5F-C74A-8519-E7FEE4BF944F}"/>
              </a:ext>
            </a:extLst>
          </p:cNvPr>
          <p:cNvGrpSpPr/>
          <p:nvPr/>
        </p:nvGrpSpPr>
        <p:grpSpPr>
          <a:xfrm>
            <a:off x="3975413" y="4017205"/>
            <a:ext cx="1863167" cy="2073190"/>
            <a:chOff x="7796708" y="4081998"/>
            <a:chExt cx="1863167" cy="2073190"/>
          </a:xfrm>
        </p:grpSpPr>
        <p:sp>
          <p:nvSpPr>
            <p:cNvPr id="45" name="圆角矩形 44">
              <a:extLst>
                <a:ext uri="{FF2B5EF4-FFF2-40B4-BE49-F238E27FC236}">
                  <a16:creationId xmlns:a16="http://schemas.microsoft.com/office/drawing/2014/main" id="{5BD80ABE-545C-B643-A9E3-80AE38A3D3ED}"/>
                </a:ext>
              </a:extLst>
            </p:cNvPr>
            <p:cNvSpPr/>
            <p:nvPr/>
          </p:nvSpPr>
          <p:spPr>
            <a:xfrm>
              <a:off x="7796708" y="4081998"/>
              <a:ext cx="1863167" cy="2073190"/>
            </a:xfrm>
            <a:prstGeom prst="roundRect">
              <a:avLst>
                <a:gd name="adj" fmla="val 7084"/>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6" name="文本框 45">
              <a:extLst>
                <a:ext uri="{FF2B5EF4-FFF2-40B4-BE49-F238E27FC236}">
                  <a16:creationId xmlns:a16="http://schemas.microsoft.com/office/drawing/2014/main" id="{D92C8E18-F3D4-AE44-9EBF-7429F373C6EF}"/>
                </a:ext>
              </a:extLst>
            </p:cNvPr>
            <p:cNvSpPr txBox="1"/>
            <p:nvPr/>
          </p:nvSpPr>
          <p:spPr>
            <a:xfrm>
              <a:off x="7992823" y="4792029"/>
              <a:ext cx="1470936" cy="1297022"/>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7" name="文本框 46">
              <a:extLst>
                <a:ext uri="{FF2B5EF4-FFF2-40B4-BE49-F238E27FC236}">
                  <a16:creationId xmlns:a16="http://schemas.microsoft.com/office/drawing/2014/main" id="{4B37628A-2F84-A842-AC03-12010FD72CC9}"/>
                </a:ext>
              </a:extLst>
            </p:cNvPr>
            <p:cNvSpPr txBox="1"/>
            <p:nvPr/>
          </p:nvSpPr>
          <p:spPr>
            <a:xfrm>
              <a:off x="8068400" y="4317190"/>
              <a:ext cx="1319783"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grpSp>
      <p:grpSp>
        <p:nvGrpSpPr>
          <p:cNvPr id="48" name="组合 47">
            <a:extLst>
              <a:ext uri="{FF2B5EF4-FFF2-40B4-BE49-F238E27FC236}">
                <a16:creationId xmlns:a16="http://schemas.microsoft.com/office/drawing/2014/main" id="{0F7AF782-4BDE-864D-BA80-C23B8B5C4032}"/>
              </a:ext>
            </a:extLst>
          </p:cNvPr>
          <p:cNvGrpSpPr/>
          <p:nvPr/>
        </p:nvGrpSpPr>
        <p:grpSpPr>
          <a:xfrm>
            <a:off x="1920775" y="4017205"/>
            <a:ext cx="1863167" cy="2073190"/>
            <a:chOff x="7796708" y="4081998"/>
            <a:chExt cx="1863167" cy="2073190"/>
          </a:xfrm>
        </p:grpSpPr>
        <p:sp>
          <p:nvSpPr>
            <p:cNvPr id="49" name="圆角矩形 48">
              <a:extLst>
                <a:ext uri="{FF2B5EF4-FFF2-40B4-BE49-F238E27FC236}">
                  <a16:creationId xmlns:a16="http://schemas.microsoft.com/office/drawing/2014/main" id="{C0081D57-3543-5D46-BAAB-E962CA40DD4C}"/>
                </a:ext>
              </a:extLst>
            </p:cNvPr>
            <p:cNvSpPr/>
            <p:nvPr/>
          </p:nvSpPr>
          <p:spPr>
            <a:xfrm>
              <a:off x="7796708" y="4081998"/>
              <a:ext cx="1863167" cy="2073190"/>
            </a:xfrm>
            <a:prstGeom prst="roundRect">
              <a:avLst>
                <a:gd name="adj" fmla="val 7084"/>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0" name="文本框 49">
              <a:extLst>
                <a:ext uri="{FF2B5EF4-FFF2-40B4-BE49-F238E27FC236}">
                  <a16:creationId xmlns:a16="http://schemas.microsoft.com/office/drawing/2014/main" id="{557F5102-6F02-8043-82E0-9A2FE48DB865}"/>
                </a:ext>
              </a:extLst>
            </p:cNvPr>
            <p:cNvSpPr txBox="1"/>
            <p:nvPr/>
          </p:nvSpPr>
          <p:spPr>
            <a:xfrm>
              <a:off x="7992823" y="4792029"/>
              <a:ext cx="1470936" cy="1297022"/>
            </a:xfrm>
            <a:prstGeom prst="rect">
              <a:avLst/>
            </a:prstGeom>
            <a:noFill/>
          </p:spPr>
          <p:txBody>
            <a:bodyPr wrap="square" rtlCol="0">
              <a:spAutoFit/>
            </a:bodyPr>
            <a:lstStyle/>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正文内容正文内容正文内容</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1" name="文本框 50">
              <a:extLst>
                <a:ext uri="{FF2B5EF4-FFF2-40B4-BE49-F238E27FC236}">
                  <a16:creationId xmlns:a16="http://schemas.microsoft.com/office/drawing/2014/main" id="{91DE554B-E631-0243-8FDB-173AF3346B13}"/>
                </a:ext>
              </a:extLst>
            </p:cNvPr>
            <p:cNvSpPr txBox="1"/>
            <p:nvPr/>
          </p:nvSpPr>
          <p:spPr>
            <a:xfrm>
              <a:off x="8068400" y="4317190"/>
              <a:ext cx="1319783" cy="408702"/>
            </a:xfrm>
            <a:prstGeom prst="rect">
              <a:avLst/>
            </a:prstGeom>
            <a:noFill/>
          </p:spPr>
          <p:txBody>
            <a:bodyPr wrap="square" rtlCol="0">
              <a:spAutoFit/>
            </a:bodyPr>
            <a:lstStyle/>
            <a:p>
              <a:pPr algn="ct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grpSp>
    </p:spTree>
    <p:extLst>
      <p:ext uri="{BB962C8B-B14F-4D97-AF65-F5344CB8AC3E}">
        <p14:creationId xmlns:p14="http://schemas.microsoft.com/office/powerpoint/2010/main" val="39806694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圆角矩形 19">
            <a:extLst>
              <a:ext uri="{FF2B5EF4-FFF2-40B4-BE49-F238E27FC236}">
                <a16:creationId xmlns:a16="http://schemas.microsoft.com/office/drawing/2014/main" id="{B4D26A19-10FB-CC44-8D9C-85A4682B368D}"/>
              </a:ext>
            </a:extLst>
          </p:cNvPr>
          <p:cNvSpPr/>
          <p:nvPr/>
        </p:nvSpPr>
        <p:spPr>
          <a:xfrm>
            <a:off x="589834" y="2089821"/>
            <a:ext cx="5748103" cy="3011110"/>
          </a:xfrm>
          <a:prstGeom prst="roundRect">
            <a:avLst>
              <a:gd name="adj" fmla="val 5119"/>
            </a:avLst>
          </a:prstGeom>
          <a:solidFill>
            <a:schemeClr val="bg1">
              <a:alpha val="8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8" name="圆角矩形 17">
            <a:extLst>
              <a:ext uri="{FF2B5EF4-FFF2-40B4-BE49-F238E27FC236}">
                <a16:creationId xmlns:a16="http://schemas.microsoft.com/office/drawing/2014/main" id="{1C5E4DAA-55E3-269F-C0B2-8A8E30315F45}"/>
              </a:ext>
            </a:extLst>
          </p:cNvPr>
          <p:cNvSpPr>
            <a:spLocks/>
          </p:cNvSpPr>
          <p:nvPr/>
        </p:nvSpPr>
        <p:spPr>
          <a:xfrm>
            <a:off x="7522590" y="2089821"/>
            <a:ext cx="4179886" cy="3011110"/>
          </a:xfrm>
          <a:prstGeom prst="roundRect">
            <a:avLst>
              <a:gd name="adj" fmla="val 5961"/>
            </a:avLst>
          </a:prstGeom>
          <a:solidFill>
            <a:schemeClr val="bg1">
              <a:alpha val="8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p:cNvSpPr>
            <a:spLocks noGrp="1"/>
          </p:cNvSpPr>
          <p:nvPr>
            <p:ph type="title"/>
          </p:nvPr>
        </p:nvSpPr>
        <p:spPr>
          <a:prstGeom prst="rect">
            <a:avLst/>
          </a:prstGeom>
        </p:spPr>
        <p:txBody>
          <a:bodyPr/>
          <a:lstStyle/>
          <a:p>
            <a:r>
              <a:rPr lang="zh-CN" altLang="en-US" dirty="0"/>
              <a:t>数据信息突出、卡片</a:t>
            </a:r>
          </a:p>
        </p:txBody>
      </p:sp>
      <p:sp>
        <p:nvSpPr>
          <p:cNvPr id="4" name="文本框 3">
            <a:extLst>
              <a:ext uri="{FF2B5EF4-FFF2-40B4-BE49-F238E27FC236}">
                <a16:creationId xmlns:a16="http://schemas.microsoft.com/office/drawing/2014/main" id="{9171A268-8AFE-EC40-B1D3-68126E414FB3}"/>
              </a:ext>
            </a:extLst>
          </p:cNvPr>
          <p:cNvSpPr txBox="1"/>
          <p:nvPr/>
        </p:nvSpPr>
        <p:spPr>
          <a:xfrm>
            <a:off x="2473873" y="2386499"/>
            <a:ext cx="1980029" cy="523220"/>
          </a:xfrm>
          <a:prstGeom prst="rect">
            <a:avLst/>
          </a:prstGeom>
          <a:noFill/>
        </p:spPr>
        <p:txBody>
          <a:bodyPr wrap="none" rtlCol="0">
            <a:spAutoFit/>
          </a:bodyPr>
          <a:lstStyle/>
          <a:p>
            <a:pPr algn="ctr"/>
            <a:r>
              <a:rPr lang="zh-CN" altLang="en-US" sz="28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突出数字图</a:t>
            </a:r>
            <a:endParaRPr kumimoji="1" lang="zh-CN" altLang="en-US" sz="28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7" name="文本框 6">
            <a:extLst>
              <a:ext uri="{FF2B5EF4-FFF2-40B4-BE49-F238E27FC236}">
                <a16:creationId xmlns:a16="http://schemas.microsoft.com/office/drawing/2014/main" id="{DD527DE4-A826-E042-8D59-BAC799809806}"/>
              </a:ext>
            </a:extLst>
          </p:cNvPr>
          <p:cNvSpPr txBox="1"/>
          <p:nvPr/>
        </p:nvSpPr>
        <p:spPr>
          <a:xfrm>
            <a:off x="650132" y="2810546"/>
            <a:ext cx="5627506" cy="1569660"/>
          </a:xfrm>
          <a:prstGeom prst="rect">
            <a:avLst/>
          </a:prstGeom>
          <a:noFill/>
        </p:spPr>
        <p:txBody>
          <a:bodyPr wrap="square" rtlCol="0">
            <a:spAutoFit/>
          </a:bodyPr>
          <a:lstStyle/>
          <a:p>
            <a:pPr algn="ctr"/>
            <a:r>
              <a:rPr lang="en-US" altLang="zh-CN" sz="9600" b="1" dirty="0">
                <a:solidFill>
                  <a:srgbClr val="336FFF"/>
                </a:solidFill>
                <a:latin typeface="Gilroy Bold" pitchFamily="2" charset="0"/>
              </a:rPr>
              <a:t>500,000</a:t>
            </a:r>
            <a:endParaRPr kumimoji="1" lang="zh-CN" altLang="en-US" sz="9600" b="1" dirty="0">
              <a:solidFill>
                <a:srgbClr val="336FFF"/>
              </a:solidFill>
              <a:latin typeface="Gilroy Bold" pitchFamily="2" charset="0"/>
            </a:endParaRPr>
          </a:p>
        </p:txBody>
      </p:sp>
      <p:sp>
        <p:nvSpPr>
          <p:cNvPr id="8" name="文本框 7">
            <a:extLst>
              <a:ext uri="{FF2B5EF4-FFF2-40B4-BE49-F238E27FC236}">
                <a16:creationId xmlns:a16="http://schemas.microsoft.com/office/drawing/2014/main" id="{5AE309C2-C5EB-7B4F-AEC2-15B1893F8862}"/>
              </a:ext>
            </a:extLst>
          </p:cNvPr>
          <p:cNvSpPr txBox="1"/>
          <p:nvPr/>
        </p:nvSpPr>
        <p:spPr>
          <a:xfrm>
            <a:off x="9900156" y="3132540"/>
            <a:ext cx="1527982" cy="461665"/>
          </a:xfrm>
          <a:prstGeom prst="rect">
            <a:avLst/>
          </a:prstGeom>
          <a:noFill/>
        </p:spPr>
        <p:txBody>
          <a:bodyPr wrap="none" rtlCol="0">
            <a:spAutoFit/>
          </a:bodyPr>
          <a:lstStyle/>
          <a:p>
            <a:pPr algn="r"/>
            <a:r>
              <a:rPr lang="en-US" altLang="zh-CN" sz="2400" b="1" dirty="0">
                <a:solidFill>
                  <a:srgbClr val="336FFF"/>
                </a:solidFill>
                <a:latin typeface="Gilroy Bold" pitchFamily="2" charset="0"/>
              </a:rPr>
              <a:t>XXXX</a:t>
            </a:r>
            <a:r>
              <a:rPr lang="zh-CN" altLang="en-US" sz="2400" b="1" dirty="0">
                <a:solidFill>
                  <a:srgbClr val="336FFF"/>
                </a:solidFill>
                <a:latin typeface="Gilroy Bold" pitchFamily="2" charset="0"/>
              </a:rPr>
              <a:t> </a:t>
            </a:r>
            <a:r>
              <a:rPr lang="en-US" altLang="zh-CN" sz="2400" b="1" dirty="0">
                <a:solidFill>
                  <a:srgbClr val="336FFF"/>
                </a:solidFill>
                <a:latin typeface="Gilroy Bold" pitchFamily="2" charset="0"/>
              </a:rPr>
              <a:t>min</a:t>
            </a:r>
            <a:endParaRPr kumimoji="1" lang="zh-CN" altLang="en-US" sz="2400" b="1" dirty="0">
              <a:solidFill>
                <a:srgbClr val="336FFF"/>
              </a:solidFill>
              <a:latin typeface="Gilroy Bold" pitchFamily="2" charset="0"/>
            </a:endParaRPr>
          </a:p>
        </p:txBody>
      </p:sp>
      <p:sp>
        <p:nvSpPr>
          <p:cNvPr id="9" name="文本框 8">
            <a:extLst>
              <a:ext uri="{FF2B5EF4-FFF2-40B4-BE49-F238E27FC236}">
                <a16:creationId xmlns:a16="http://schemas.microsoft.com/office/drawing/2014/main" id="{3A839043-C5A6-9E4D-799F-1407979A622C}"/>
              </a:ext>
            </a:extLst>
          </p:cNvPr>
          <p:cNvSpPr txBox="1"/>
          <p:nvPr/>
        </p:nvSpPr>
        <p:spPr>
          <a:xfrm>
            <a:off x="2345632" y="4343484"/>
            <a:ext cx="2236510" cy="707886"/>
          </a:xfrm>
          <a:prstGeom prst="rect">
            <a:avLst/>
          </a:prstGeom>
          <a:noFill/>
        </p:spPr>
        <p:txBody>
          <a:bodyPr wrap="none" rtlCol="0">
            <a:spAutoFit/>
          </a:bodyPr>
          <a:lstStyle/>
          <a:p>
            <a:pPr algn="ctr"/>
            <a:r>
              <a:rPr kumimoji="1" lang="zh-CN" altLang="en-US" sz="20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内容占位内容占位</a:t>
            </a:r>
          </a:p>
          <a:p>
            <a:pPr algn="ctr"/>
            <a:endParaRPr kumimoji="1" lang="zh-CN" altLang="en-US" sz="20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0" name="文本框 9">
            <a:extLst>
              <a:ext uri="{FF2B5EF4-FFF2-40B4-BE49-F238E27FC236}">
                <a16:creationId xmlns:a16="http://schemas.microsoft.com/office/drawing/2014/main" id="{79B8AABE-783A-F280-15E4-6BA58012B728}"/>
              </a:ext>
            </a:extLst>
          </p:cNvPr>
          <p:cNvSpPr txBox="1"/>
          <p:nvPr/>
        </p:nvSpPr>
        <p:spPr>
          <a:xfrm>
            <a:off x="7803875" y="3225850"/>
            <a:ext cx="1261884"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推导数据信息</a:t>
            </a:r>
          </a:p>
        </p:txBody>
      </p:sp>
      <p:sp>
        <p:nvSpPr>
          <p:cNvPr id="11" name="文本框 10">
            <a:extLst>
              <a:ext uri="{FF2B5EF4-FFF2-40B4-BE49-F238E27FC236}">
                <a16:creationId xmlns:a16="http://schemas.microsoft.com/office/drawing/2014/main" id="{2EE654F6-D67E-DB71-AA23-2B71B70EA398}"/>
              </a:ext>
            </a:extLst>
          </p:cNvPr>
          <p:cNvSpPr txBox="1"/>
          <p:nvPr/>
        </p:nvSpPr>
        <p:spPr>
          <a:xfrm>
            <a:off x="7803875" y="3974329"/>
            <a:ext cx="1415772"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推导数据信息</a:t>
            </a:r>
          </a:p>
        </p:txBody>
      </p:sp>
      <p:sp>
        <p:nvSpPr>
          <p:cNvPr id="12" name="文本框 11">
            <a:extLst>
              <a:ext uri="{FF2B5EF4-FFF2-40B4-BE49-F238E27FC236}">
                <a16:creationId xmlns:a16="http://schemas.microsoft.com/office/drawing/2014/main" id="{FEF348E0-F6ED-C4E1-532C-E3A2F6ACB2FC}"/>
              </a:ext>
            </a:extLst>
          </p:cNvPr>
          <p:cNvSpPr txBox="1"/>
          <p:nvPr/>
        </p:nvSpPr>
        <p:spPr>
          <a:xfrm>
            <a:off x="7803875" y="4382308"/>
            <a:ext cx="1319592" cy="461665"/>
          </a:xfrm>
          <a:prstGeom prst="rect">
            <a:avLst/>
          </a:prstGeom>
          <a:noFill/>
        </p:spPr>
        <p:txBody>
          <a:bodyPr wrap="none" rtlCol="0">
            <a:spAutoFit/>
          </a:bodyPr>
          <a:lstStyle/>
          <a:p>
            <a:r>
              <a:rPr lang="en-US" altLang="zh-CN" sz="2400" b="1" dirty="0">
                <a:solidFill>
                  <a:srgbClr val="336FFF"/>
                </a:solidFill>
                <a:latin typeface="Gilroy Bold" pitchFamily="2" charset="0"/>
              </a:rPr>
              <a:t>XXXX</a:t>
            </a:r>
            <a:r>
              <a:rPr lang="zh-CN" altLang="en-US" sz="2400" b="1" dirty="0">
                <a:solidFill>
                  <a:srgbClr val="336FFF"/>
                </a:solidFill>
                <a:latin typeface="Gilroy Bold" pitchFamily="2" charset="0"/>
              </a:rPr>
              <a:t> </a:t>
            </a:r>
            <a:r>
              <a:rPr lang="zh-CN" altLang="en-US" sz="2400" b="1" dirty="0">
                <a:solidFill>
                  <a:srgbClr val="336FFF"/>
                </a:solidFill>
                <a:latin typeface="FZLanTingHeiPro_GB18030 Bold" panose="02000500000000000000" pitchFamily="2" charset="-122"/>
                <a:ea typeface="FZLanTingHeiPro_GB18030 Bold" panose="02000500000000000000" pitchFamily="2" charset="-122"/>
              </a:rPr>
              <a:t>场</a:t>
            </a:r>
            <a:endParaRPr kumimoji="1" lang="zh-CN" altLang="en-US" sz="2400" b="1" dirty="0">
              <a:solidFill>
                <a:srgbClr val="336FFF"/>
              </a:solidFill>
              <a:latin typeface="FZLanTingHeiPro_GB18030 Bold" panose="02000500000000000000" pitchFamily="2" charset="-122"/>
              <a:ea typeface="FZLanTingHeiPro_GB18030 Bold" panose="02000500000000000000" pitchFamily="2" charset="-122"/>
            </a:endParaRPr>
          </a:p>
        </p:txBody>
      </p:sp>
      <p:sp>
        <p:nvSpPr>
          <p:cNvPr id="13" name="文本框 12">
            <a:extLst>
              <a:ext uri="{FF2B5EF4-FFF2-40B4-BE49-F238E27FC236}">
                <a16:creationId xmlns:a16="http://schemas.microsoft.com/office/drawing/2014/main" id="{56ACEED6-9098-2B8D-211F-512E67358A7A}"/>
              </a:ext>
            </a:extLst>
          </p:cNvPr>
          <p:cNvSpPr txBox="1"/>
          <p:nvPr/>
        </p:nvSpPr>
        <p:spPr>
          <a:xfrm>
            <a:off x="10012366" y="3974329"/>
            <a:ext cx="1415772" cy="338554"/>
          </a:xfrm>
          <a:prstGeom prst="rect">
            <a:avLst/>
          </a:prstGeom>
          <a:noFill/>
        </p:spPr>
        <p:txBody>
          <a:bodyPr wrap="none" rtlCol="0">
            <a:spAutoFit/>
          </a:bodyPr>
          <a:lstStyle>
            <a:defPPr>
              <a:defRPr lang="zh-CN"/>
            </a:defPPr>
            <a:lvl1pPr>
              <a:defRPr sz="1600">
                <a:solidFill>
                  <a:schemeClr val="tx1">
                    <a:lumMod val="75000"/>
                    <a:lumOff val="25000"/>
                  </a:schemeClr>
                </a:solidFill>
                <a:latin typeface="FZLanTingHeiPro" panose="02000500000000000000" pitchFamily="2" charset="-122"/>
                <a:ea typeface="FZLanTingHeiPro" panose="02000500000000000000" pitchFamily="2" charset="-122"/>
              </a:defRPr>
            </a:lvl1pPr>
          </a:lstStyle>
          <a:p>
            <a:r>
              <a:rPr kumimoji="1" lang="zh-CN" altLang="en-US" dirty="0"/>
              <a:t>推导数据信息</a:t>
            </a:r>
          </a:p>
        </p:txBody>
      </p:sp>
      <p:sp>
        <p:nvSpPr>
          <p:cNvPr id="14" name="文本框 13">
            <a:extLst>
              <a:ext uri="{FF2B5EF4-FFF2-40B4-BE49-F238E27FC236}">
                <a16:creationId xmlns:a16="http://schemas.microsoft.com/office/drawing/2014/main" id="{B3D18C25-33B5-C8E1-7458-F553F2214A52}"/>
              </a:ext>
            </a:extLst>
          </p:cNvPr>
          <p:cNvSpPr txBox="1"/>
          <p:nvPr/>
        </p:nvSpPr>
        <p:spPr>
          <a:xfrm>
            <a:off x="10108546" y="4382060"/>
            <a:ext cx="1319592" cy="461665"/>
          </a:xfrm>
          <a:prstGeom prst="rect">
            <a:avLst/>
          </a:prstGeom>
          <a:noFill/>
        </p:spPr>
        <p:txBody>
          <a:bodyPr wrap="none" rtlCol="0">
            <a:spAutoFit/>
          </a:bodyPr>
          <a:lstStyle/>
          <a:p>
            <a:r>
              <a:rPr lang="en-US" altLang="zh-CN" sz="2400" b="1" dirty="0">
                <a:solidFill>
                  <a:srgbClr val="336FFF"/>
                </a:solidFill>
                <a:latin typeface="Gilroy Bold" pitchFamily="2" charset="0"/>
              </a:rPr>
              <a:t>XXXX</a:t>
            </a:r>
            <a:r>
              <a:rPr kumimoji="1" lang="zh-CN" altLang="en-US" sz="2400" b="1" dirty="0">
                <a:solidFill>
                  <a:srgbClr val="336FFF"/>
                </a:solidFill>
                <a:latin typeface="Gilroy Bold" pitchFamily="2" charset="0"/>
              </a:rPr>
              <a:t> </a:t>
            </a:r>
            <a:r>
              <a:rPr kumimoji="1" lang="zh-CN" altLang="en-US" sz="2400" b="1" dirty="0">
                <a:solidFill>
                  <a:srgbClr val="336FFF"/>
                </a:solidFill>
                <a:latin typeface="FZLanTingHeiPro_GB18030 Bold" panose="02000500000000000000" pitchFamily="2" charset="-122"/>
                <a:ea typeface="FZLanTingHeiPro_GB18030 Bold" panose="02000500000000000000" pitchFamily="2" charset="-122"/>
              </a:rPr>
              <a:t>元</a:t>
            </a:r>
          </a:p>
        </p:txBody>
      </p:sp>
      <p:sp>
        <p:nvSpPr>
          <p:cNvPr id="16" name="文本框 15">
            <a:extLst>
              <a:ext uri="{FF2B5EF4-FFF2-40B4-BE49-F238E27FC236}">
                <a16:creationId xmlns:a16="http://schemas.microsoft.com/office/drawing/2014/main" id="{F1D79104-F707-EE27-61AD-8CA2A3582F92}"/>
              </a:ext>
            </a:extLst>
          </p:cNvPr>
          <p:cNvSpPr txBox="1"/>
          <p:nvPr/>
        </p:nvSpPr>
        <p:spPr>
          <a:xfrm>
            <a:off x="7803875" y="2542925"/>
            <a:ext cx="1290738"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推导数据信息</a:t>
            </a:r>
          </a:p>
        </p:txBody>
      </p:sp>
      <p:sp>
        <p:nvSpPr>
          <p:cNvPr id="17" name="文本框 16">
            <a:extLst>
              <a:ext uri="{FF2B5EF4-FFF2-40B4-BE49-F238E27FC236}">
                <a16:creationId xmlns:a16="http://schemas.microsoft.com/office/drawing/2014/main" id="{399F4C6E-D8C6-9C12-A027-663BF49D61EE}"/>
              </a:ext>
            </a:extLst>
          </p:cNvPr>
          <p:cNvSpPr txBox="1"/>
          <p:nvPr/>
        </p:nvSpPr>
        <p:spPr>
          <a:xfrm>
            <a:off x="10296097" y="2435203"/>
            <a:ext cx="1132041" cy="461665"/>
          </a:xfrm>
          <a:prstGeom prst="rect">
            <a:avLst/>
          </a:prstGeom>
          <a:noFill/>
        </p:spPr>
        <p:txBody>
          <a:bodyPr wrap="none" rtlCol="0">
            <a:spAutoFit/>
          </a:bodyPr>
          <a:lstStyle/>
          <a:p>
            <a:r>
              <a:rPr lang="en-US" altLang="zh-CN" sz="2400" b="1" dirty="0">
                <a:solidFill>
                  <a:srgbClr val="336FFF"/>
                </a:solidFill>
                <a:latin typeface="Gilroy Bold" pitchFamily="2" charset="0"/>
              </a:rPr>
              <a:t>XXX</a:t>
            </a:r>
            <a:r>
              <a:rPr lang="zh-CN" altLang="en-US" sz="2400" b="1" dirty="0">
                <a:solidFill>
                  <a:srgbClr val="336FFF"/>
                </a:solidFill>
                <a:latin typeface="Gilroy Bold" pitchFamily="2" charset="0"/>
              </a:rPr>
              <a:t> </a:t>
            </a:r>
            <a:r>
              <a:rPr lang="zh-CN" altLang="en-US" sz="2400" b="1" dirty="0">
                <a:solidFill>
                  <a:srgbClr val="336FFF"/>
                </a:solidFill>
                <a:latin typeface="FZLanTingHeiPro_GB18030 Bold" panose="02000500000000000000" pitchFamily="2" charset="-122"/>
                <a:ea typeface="FZLanTingHeiPro_GB18030 Bold" panose="02000500000000000000" pitchFamily="2" charset="-122"/>
              </a:rPr>
              <a:t>轮</a:t>
            </a:r>
            <a:endParaRPr kumimoji="1" lang="zh-CN" altLang="en-US" sz="2400" b="1" dirty="0">
              <a:solidFill>
                <a:srgbClr val="336FFF"/>
              </a:solidFill>
              <a:latin typeface="FZLanTingHeiPro_GB18030 Bold" panose="02000500000000000000" pitchFamily="2" charset="-122"/>
              <a:ea typeface="FZLanTingHeiPro_GB18030 Bold" panose="02000500000000000000" pitchFamily="2" charset="-122"/>
            </a:endParaRPr>
          </a:p>
        </p:txBody>
      </p:sp>
      <p:pic>
        <p:nvPicPr>
          <p:cNvPr id="21" name="图片 20" descr="形状, 图标&#10;&#10;描述已自动生成">
            <a:extLst>
              <a:ext uri="{FF2B5EF4-FFF2-40B4-BE49-F238E27FC236}">
                <a16:creationId xmlns:a16="http://schemas.microsoft.com/office/drawing/2014/main" id="{A3C37F91-50EF-1048-9852-60F4F457A958}"/>
              </a:ext>
            </a:extLst>
          </p:cNvPr>
          <p:cNvPicPr>
            <a:picLocks noChangeAspect="1"/>
          </p:cNvPicPr>
          <p:nvPr/>
        </p:nvPicPr>
        <p:blipFill>
          <a:blip r:embed="rId3"/>
          <a:stretch>
            <a:fillRect/>
          </a:stretch>
        </p:blipFill>
        <p:spPr>
          <a:xfrm rot="10800000">
            <a:off x="6317438" y="3101903"/>
            <a:ext cx="1323098" cy="62534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E356F6-28BB-524C-8ACC-AD69605A4FD3}"/>
              </a:ext>
            </a:extLst>
          </p:cNvPr>
          <p:cNvSpPr>
            <a:spLocks noGrp="1"/>
          </p:cNvSpPr>
          <p:nvPr>
            <p:ph type="title"/>
          </p:nvPr>
        </p:nvSpPr>
        <p:spPr/>
        <p:txBody>
          <a:bodyPr/>
          <a:lstStyle/>
          <a:p>
            <a:r>
              <a:rPr kumimoji="1" lang="zh-CN" altLang="en-US" dirty="0"/>
              <a:t>分布图</a:t>
            </a:r>
          </a:p>
        </p:txBody>
      </p:sp>
      <p:pic>
        <p:nvPicPr>
          <p:cNvPr id="3" name="图片 2">
            <a:extLst>
              <a:ext uri="{FF2B5EF4-FFF2-40B4-BE49-F238E27FC236}">
                <a16:creationId xmlns:a16="http://schemas.microsoft.com/office/drawing/2014/main" id="{6EB7AFC9-9D9D-9A47-8AA3-6B38EE87EBB8}"/>
              </a:ext>
            </a:extLst>
          </p:cNvPr>
          <p:cNvPicPr>
            <a:picLocks noChangeAspect="1"/>
          </p:cNvPicPr>
          <p:nvPr/>
        </p:nvPicPr>
        <p:blipFill>
          <a:blip r:embed="rId2"/>
          <a:stretch>
            <a:fillRect/>
          </a:stretch>
        </p:blipFill>
        <p:spPr>
          <a:xfrm rot="16200000" flipV="1">
            <a:off x="-914939" y="3847591"/>
            <a:ext cx="4869264" cy="283280"/>
          </a:xfrm>
          <a:prstGeom prst="rect">
            <a:avLst/>
          </a:prstGeom>
        </p:spPr>
      </p:pic>
      <p:pic>
        <p:nvPicPr>
          <p:cNvPr id="4" name="图片 3">
            <a:extLst>
              <a:ext uri="{FF2B5EF4-FFF2-40B4-BE49-F238E27FC236}">
                <a16:creationId xmlns:a16="http://schemas.microsoft.com/office/drawing/2014/main" id="{35D41BCB-440C-0449-82FA-02411110087A}"/>
              </a:ext>
            </a:extLst>
          </p:cNvPr>
          <p:cNvPicPr>
            <a:picLocks noChangeAspect="1"/>
          </p:cNvPicPr>
          <p:nvPr/>
        </p:nvPicPr>
        <p:blipFill>
          <a:blip r:embed="rId3"/>
          <a:stretch>
            <a:fillRect/>
          </a:stretch>
        </p:blipFill>
        <p:spPr>
          <a:xfrm>
            <a:off x="457200" y="5696293"/>
            <a:ext cx="9291918" cy="343297"/>
          </a:xfrm>
          <a:prstGeom prst="rect">
            <a:avLst/>
          </a:prstGeom>
        </p:spPr>
      </p:pic>
      <p:sp>
        <p:nvSpPr>
          <p:cNvPr id="8" name="椭圆 7">
            <a:extLst>
              <a:ext uri="{FF2B5EF4-FFF2-40B4-BE49-F238E27FC236}">
                <a16:creationId xmlns:a16="http://schemas.microsoft.com/office/drawing/2014/main" id="{DDFA3ABB-A913-D742-BEE1-752B5F721EB5}"/>
              </a:ext>
            </a:extLst>
          </p:cNvPr>
          <p:cNvSpPr/>
          <p:nvPr/>
        </p:nvSpPr>
        <p:spPr>
          <a:xfrm>
            <a:off x="7213288" y="1517243"/>
            <a:ext cx="2466654" cy="2466654"/>
          </a:xfrm>
          <a:prstGeom prst="ellipse">
            <a:avLst/>
          </a:prstGeom>
          <a:solidFill>
            <a:srgbClr val="3370FF"/>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9" name="椭圆 8">
            <a:extLst>
              <a:ext uri="{FF2B5EF4-FFF2-40B4-BE49-F238E27FC236}">
                <a16:creationId xmlns:a16="http://schemas.microsoft.com/office/drawing/2014/main" id="{EED831DF-70A5-C242-AFE8-94D25CC6D9B0}"/>
              </a:ext>
            </a:extLst>
          </p:cNvPr>
          <p:cNvSpPr/>
          <p:nvPr/>
        </p:nvSpPr>
        <p:spPr>
          <a:xfrm>
            <a:off x="4720732" y="3398378"/>
            <a:ext cx="1951057" cy="1951057"/>
          </a:xfrm>
          <a:prstGeom prst="ellipse">
            <a:avLst/>
          </a:prstGeom>
          <a:solidFill>
            <a:srgbClr val="00D6B9"/>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0" name="椭圆 9">
            <a:extLst>
              <a:ext uri="{FF2B5EF4-FFF2-40B4-BE49-F238E27FC236}">
                <a16:creationId xmlns:a16="http://schemas.microsoft.com/office/drawing/2014/main" id="{11F32AE9-D593-1649-B31B-92A5F27F2B1C}"/>
              </a:ext>
            </a:extLst>
          </p:cNvPr>
          <p:cNvSpPr/>
          <p:nvPr/>
        </p:nvSpPr>
        <p:spPr>
          <a:xfrm>
            <a:off x="2186956" y="2809595"/>
            <a:ext cx="1749752" cy="1749752"/>
          </a:xfrm>
          <a:prstGeom prst="ellipse">
            <a:avLst/>
          </a:prstGeom>
          <a:solidFill>
            <a:srgbClr val="FFC60C"/>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 name="文本框 10">
            <a:extLst>
              <a:ext uri="{FF2B5EF4-FFF2-40B4-BE49-F238E27FC236}">
                <a16:creationId xmlns:a16="http://schemas.microsoft.com/office/drawing/2014/main" id="{4DBCF4FD-F1FF-5B41-B378-F884FC4F1D9C}"/>
              </a:ext>
            </a:extLst>
          </p:cNvPr>
          <p:cNvSpPr txBox="1"/>
          <p:nvPr/>
        </p:nvSpPr>
        <p:spPr>
          <a:xfrm>
            <a:off x="7859756" y="1834981"/>
            <a:ext cx="1173719" cy="646331"/>
          </a:xfrm>
          <a:prstGeom prst="rect">
            <a:avLst/>
          </a:prstGeom>
          <a:noFill/>
        </p:spPr>
        <p:txBody>
          <a:bodyPr wrap="square" rtlCol="0">
            <a:spAutoFit/>
          </a:bodyPr>
          <a:lstStyle/>
          <a:p>
            <a:r>
              <a:rPr kumimoji="1" lang="en-US" altLang="zh-CN" sz="3600" b="1" dirty="0">
                <a:solidFill>
                  <a:schemeClr val="bg1"/>
                </a:solidFill>
                <a:latin typeface="Noto Sans S Chinese Bold" panose="020B0500000000000000" pitchFamily="34" charset="-128"/>
                <a:ea typeface="Noto Sans S Chinese Bold" panose="020B0500000000000000" pitchFamily="34" charset="-128"/>
              </a:rPr>
              <a:t>54%</a:t>
            </a:r>
            <a:endParaRPr kumimoji="1" lang="zh-CN" altLang="en-US" sz="36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2" name="文本框 11">
            <a:extLst>
              <a:ext uri="{FF2B5EF4-FFF2-40B4-BE49-F238E27FC236}">
                <a16:creationId xmlns:a16="http://schemas.microsoft.com/office/drawing/2014/main" id="{87B43DE3-A833-664B-A72E-C46C4E193C89}"/>
              </a:ext>
            </a:extLst>
          </p:cNvPr>
          <p:cNvSpPr txBox="1"/>
          <p:nvPr/>
        </p:nvSpPr>
        <p:spPr>
          <a:xfrm>
            <a:off x="2640086" y="3108068"/>
            <a:ext cx="843501" cy="461665"/>
          </a:xfrm>
          <a:prstGeom prst="rect">
            <a:avLst/>
          </a:prstGeom>
          <a:noFill/>
        </p:spPr>
        <p:txBody>
          <a:bodyPr wrap="none" rtlCol="0">
            <a:spAutoFit/>
          </a:bodyPr>
          <a:lstStyle/>
          <a:p>
            <a:r>
              <a:rPr kumimoji="1" lang="en-US" altLang="zh-CN" sz="2400" b="1" dirty="0">
                <a:solidFill>
                  <a:schemeClr val="bg1"/>
                </a:solidFill>
                <a:latin typeface="Noto Sans S Chinese Bold" panose="020B0500000000000000" pitchFamily="34" charset="-128"/>
                <a:ea typeface="Noto Sans S Chinese Bold" panose="020B0500000000000000" pitchFamily="34" charset="-128"/>
              </a:rPr>
              <a:t>24%</a:t>
            </a:r>
            <a:endParaRPr kumimoji="1" lang="zh-CN" altLang="en-US" sz="24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3" name="文本框 12">
            <a:extLst>
              <a:ext uri="{FF2B5EF4-FFF2-40B4-BE49-F238E27FC236}">
                <a16:creationId xmlns:a16="http://schemas.microsoft.com/office/drawing/2014/main" id="{D7BB9770-3471-A24D-A075-51E89AEEE1D0}"/>
              </a:ext>
            </a:extLst>
          </p:cNvPr>
          <p:cNvSpPr txBox="1"/>
          <p:nvPr/>
        </p:nvSpPr>
        <p:spPr>
          <a:xfrm>
            <a:off x="5220008" y="3676694"/>
            <a:ext cx="952505" cy="523220"/>
          </a:xfrm>
          <a:prstGeom prst="rect">
            <a:avLst/>
          </a:prstGeom>
          <a:noFill/>
        </p:spPr>
        <p:txBody>
          <a:bodyPr wrap="none" rtlCol="0">
            <a:spAutoFit/>
          </a:bodyPr>
          <a:lstStyle/>
          <a:p>
            <a:r>
              <a:rPr kumimoji="1" lang="en-US" altLang="zh-CN" sz="2800" b="1" dirty="0">
                <a:solidFill>
                  <a:schemeClr val="bg1"/>
                </a:solidFill>
                <a:latin typeface="Noto Sans S Chinese Bold" panose="020B0500000000000000" pitchFamily="34" charset="-128"/>
                <a:ea typeface="Noto Sans S Chinese Bold" panose="020B0500000000000000" pitchFamily="34" charset="-128"/>
              </a:rPr>
              <a:t>26%</a:t>
            </a:r>
            <a:endParaRPr kumimoji="1" lang="zh-CN" altLang="en-US" sz="2800" b="1" dirty="0">
              <a:solidFill>
                <a:schemeClr val="bg1"/>
              </a:solidFill>
              <a:latin typeface="Noto Sans S Chinese Bold" panose="020B0500000000000000" pitchFamily="34" charset="-128"/>
              <a:ea typeface="Noto Sans S Chinese Bold" panose="020B0500000000000000" pitchFamily="34" charset="-128"/>
            </a:endParaRPr>
          </a:p>
        </p:txBody>
      </p:sp>
      <p:sp>
        <p:nvSpPr>
          <p:cNvPr id="14" name="文本框 13">
            <a:extLst>
              <a:ext uri="{FF2B5EF4-FFF2-40B4-BE49-F238E27FC236}">
                <a16:creationId xmlns:a16="http://schemas.microsoft.com/office/drawing/2014/main" id="{C6B184BC-1518-CA4E-A43B-B7CB20578F0F}"/>
              </a:ext>
            </a:extLst>
          </p:cNvPr>
          <p:cNvSpPr txBox="1"/>
          <p:nvPr/>
        </p:nvSpPr>
        <p:spPr>
          <a:xfrm>
            <a:off x="4983679" y="4208041"/>
            <a:ext cx="1425163" cy="607859"/>
          </a:xfrm>
          <a:prstGeom prst="rect">
            <a:avLst/>
          </a:prstGeom>
          <a:noFill/>
        </p:spPr>
        <p:txBody>
          <a:bodyPr wrap="square" rtlCol="0">
            <a:spAutoFit/>
          </a:bodyPr>
          <a:lstStyle/>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endParaRPr lang="en-US" altLang="zh-CN" sz="1400"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p>
        </p:txBody>
      </p:sp>
      <p:sp>
        <p:nvSpPr>
          <p:cNvPr id="15" name="文本框 14">
            <a:extLst>
              <a:ext uri="{FF2B5EF4-FFF2-40B4-BE49-F238E27FC236}">
                <a16:creationId xmlns:a16="http://schemas.microsoft.com/office/drawing/2014/main" id="{F055B966-91FF-434A-9F1B-7E1D70DC9845}"/>
              </a:ext>
            </a:extLst>
          </p:cNvPr>
          <p:cNvSpPr txBox="1"/>
          <p:nvPr/>
        </p:nvSpPr>
        <p:spPr>
          <a:xfrm>
            <a:off x="2325448" y="3515441"/>
            <a:ext cx="1425163" cy="607859"/>
          </a:xfrm>
          <a:prstGeom prst="rect">
            <a:avLst/>
          </a:prstGeom>
          <a:noFill/>
        </p:spPr>
        <p:txBody>
          <a:bodyPr wrap="square" rtlCol="0">
            <a:spAutoFit/>
          </a:bodyPr>
          <a:lstStyle/>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endParaRPr lang="en-US" altLang="zh-CN" sz="1400"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sz="1400" dirty="0">
                <a:solidFill>
                  <a:schemeClr val="bg1"/>
                </a:solidFill>
                <a:latin typeface="FZLanTingHeiPro" panose="02000500000000000000" pitchFamily="2" charset="-122"/>
                <a:ea typeface="FZLanTingHeiPro" panose="02000500000000000000" pitchFamily="2" charset="-122"/>
              </a:rPr>
              <a:t>内容文案</a:t>
            </a:r>
          </a:p>
        </p:txBody>
      </p:sp>
      <p:sp>
        <p:nvSpPr>
          <p:cNvPr id="16" name="文本框 15">
            <a:extLst>
              <a:ext uri="{FF2B5EF4-FFF2-40B4-BE49-F238E27FC236}">
                <a16:creationId xmlns:a16="http://schemas.microsoft.com/office/drawing/2014/main" id="{53897B20-44DA-C04D-BD40-69DA7E8776D6}"/>
              </a:ext>
            </a:extLst>
          </p:cNvPr>
          <p:cNvSpPr txBox="1"/>
          <p:nvPr/>
        </p:nvSpPr>
        <p:spPr>
          <a:xfrm>
            <a:off x="7734034" y="2622345"/>
            <a:ext cx="1425163" cy="755143"/>
          </a:xfrm>
          <a:prstGeom prst="rect">
            <a:avLst/>
          </a:prstGeom>
          <a:noFill/>
        </p:spPr>
        <p:txBody>
          <a:bodyPr wrap="square" rtlCol="0">
            <a:spAutoFit/>
          </a:bodyPr>
          <a:lstStyle/>
          <a:p>
            <a:pPr algn="ctr">
              <a:lnSpc>
                <a:spcPct val="125000"/>
              </a:lnSpc>
            </a:pPr>
            <a:r>
              <a:rPr lang="zh-CN" altLang="en-US" dirty="0">
                <a:solidFill>
                  <a:schemeClr val="bg1"/>
                </a:solidFill>
                <a:latin typeface="FZLanTingHeiPro" panose="02000500000000000000" pitchFamily="2" charset="-122"/>
                <a:ea typeface="FZLanTingHeiPro" panose="02000500000000000000" pitchFamily="2" charset="-122"/>
              </a:rPr>
              <a:t>内容文案</a:t>
            </a:r>
            <a:endParaRPr lang="en-US" altLang="zh-CN" dirty="0">
              <a:solidFill>
                <a:schemeClr val="bg1"/>
              </a:solidFill>
              <a:latin typeface="FZLanTingHeiPro" panose="02000500000000000000" pitchFamily="2" charset="-122"/>
              <a:ea typeface="FZLanTingHeiPro" panose="02000500000000000000" pitchFamily="2" charset="-122"/>
            </a:endParaRPr>
          </a:p>
          <a:p>
            <a:pPr algn="ctr">
              <a:lnSpc>
                <a:spcPct val="125000"/>
              </a:lnSpc>
            </a:pPr>
            <a:r>
              <a:rPr lang="zh-CN" altLang="en-US" dirty="0">
                <a:solidFill>
                  <a:schemeClr val="bg1"/>
                </a:solidFill>
                <a:latin typeface="FZLanTingHeiPro" panose="02000500000000000000" pitchFamily="2" charset="-122"/>
                <a:ea typeface="FZLanTingHeiPro" panose="02000500000000000000" pitchFamily="2" charset="-122"/>
              </a:rPr>
              <a:t>内容文案</a:t>
            </a:r>
          </a:p>
        </p:txBody>
      </p:sp>
    </p:spTree>
    <p:extLst>
      <p:ext uri="{BB962C8B-B14F-4D97-AF65-F5344CB8AC3E}">
        <p14:creationId xmlns:p14="http://schemas.microsoft.com/office/powerpoint/2010/main" val="2831081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标题 14">
            <a:extLst>
              <a:ext uri="{FF2B5EF4-FFF2-40B4-BE49-F238E27FC236}">
                <a16:creationId xmlns:a16="http://schemas.microsoft.com/office/drawing/2014/main" id="{13564C36-40DE-4943-B6C4-775FDC9A6513}"/>
              </a:ext>
            </a:extLst>
          </p:cNvPr>
          <p:cNvSpPr>
            <a:spLocks noGrp="1"/>
          </p:cNvSpPr>
          <p:nvPr>
            <p:ph type="title"/>
          </p:nvPr>
        </p:nvSpPr>
        <p:spPr/>
        <p:txBody>
          <a:bodyPr/>
          <a:lstStyle/>
          <a:p>
            <a:r>
              <a:rPr lang="zh-CN" altLang="en-US" dirty="0"/>
              <a:t>内容功能</a:t>
            </a:r>
            <a:br>
              <a:rPr lang="en-US" altLang="zh-CN" dirty="0"/>
            </a:br>
            <a:r>
              <a:rPr lang="zh-CN" altLang="en-US" dirty="0"/>
              <a:t>列表</a:t>
            </a:r>
          </a:p>
        </p:txBody>
      </p:sp>
      <p:sp>
        <p:nvSpPr>
          <p:cNvPr id="3" name="圆角矩形 2">
            <a:extLst>
              <a:ext uri="{FF2B5EF4-FFF2-40B4-BE49-F238E27FC236}">
                <a16:creationId xmlns:a16="http://schemas.microsoft.com/office/drawing/2014/main" id="{81FC6B59-EC8A-9E46-823E-575329EDD3B4}"/>
              </a:ext>
            </a:extLst>
          </p:cNvPr>
          <p:cNvSpPr/>
          <p:nvPr/>
        </p:nvSpPr>
        <p:spPr>
          <a:xfrm>
            <a:off x="642584" y="1809405"/>
            <a:ext cx="2490582" cy="3905596"/>
          </a:xfrm>
          <a:prstGeom prst="roundRect">
            <a:avLst>
              <a:gd name="adj" fmla="val 5251"/>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 name="圆角矩形 3">
            <a:extLst>
              <a:ext uri="{FF2B5EF4-FFF2-40B4-BE49-F238E27FC236}">
                <a16:creationId xmlns:a16="http://schemas.microsoft.com/office/drawing/2014/main" id="{9A649DA6-292B-704F-B47A-73F47CAA0AB1}"/>
              </a:ext>
            </a:extLst>
          </p:cNvPr>
          <p:cNvSpPr/>
          <p:nvPr/>
        </p:nvSpPr>
        <p:spPr>
          <a:xfrm>
            <a:off x="3517362" y="1809405"/>
            <a:ext cx="2490582" cy="3905596"/>
          </a:xfrm>
          <a:prstGeom prst="roundRect">
            <a:avLst>
              <a:gd name="adj" fmla="val 5251"/>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 name="圆角矩形 4">
            <a:extLst>
              <a:ext uri="{FF2B5EF4-FFF2-40B4-BE49-F238E27FC236}">
                <a16:creationId xmlns:a16="http://schemas.microsoft.com/office/drawing/2014/main" id="{3C0BFB7C-0467-AF4B-AA0F-7EDF93F6AD33}"/>
              </a:ext>
            </a:extLst>
          </p:cNvPr>
          <p:cNvSpPr/>
          <p:nvPr/>
        </p:nvSpPr>
        <p:spPr>
          <a:xfrm>
            <a:off x="6392140" y="1809405"/>
            <a:ext cx="2490582" cy="3905596"/>
          </a:xfrm>
          <a:prstGeom prst="roundRect">
            <a:avLst>
              <a:gd name="adj" fmla="val 5251"/>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 name="圆角矩形 5">
            <a:extLst>
              <a:ext uri="{FF2B5EF4-FFF2-40B4-BE49-F238E27FC236}">
                <a16:creationId xmlns:a16="http://schemas.microsoft.com/office/drawing/2014/main" id="{E56262B7-B86F-3145-B3D7-84394858BD3C}"/>
              </a:ext>
            </a:extLst>
          </p:cNvPr>
          <p:cNvSpPr/>
          <p:nvPr/>
        </p:nvSpPr>
        <p:spPr>
          <a:xfrm>
            <a:off x="9266919" y="1809405"/>
            <a:ext cx="2490582" cy="3905596"/>
          </a:xfrm>
          <a:prstGeom prst="roundRect">
            <a:avLst>
              <a:gd name="adj" fmla="val 5251"/>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 name="文本框 6">
            <a:extLst>
              <a:ext uri="{FF2B5EF4-FFF2-40B4-BE49-F238E27FC236}">
                <a16:creationId xmlns:a16="http://schemas.microsoft.com/office/drawing/2014/main" id="{568CF9C4-4B5A-6A46-9C86-7A5C17314487}"/>
              </a:ext>
            </a:extLst>
          </p:cNvPr>
          <p:cNvSpPr txBox="1"/>
          <p:nvPr/>
        </p:nvSpPr>
        <p:spPr>
          <a:xfrm>
            <a:off x="642584" y="3707599"/>
            <a:ext cx="2490582" cy="1897186"/>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8" name="文本框 7">
            <a:extLst>
              <a:ext uri="{FF2B5EF4-FFF2-40B4-BE49-F238E27FC236}">
                <a16:creationId xmlns:a16="http://schemas.microsoft.com/office/drawing/2014/main" id="{85F6FC7B-5F3E-6D4B-9AA1-E182EC566D7C}"/>
              </a:ext>
            </a:extLst>
          </p:cNvPr>
          <p:cNvSpPr txBox="1"/>
          <p:nvPr/>
        </p:nvSpPr>
        <p:spPr>
          <a:xfrm>
            <a:off x="3489956" y="3707599"/>
            <a:ext cx="2490582" cy="1897186"/>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 name="文本框 8">
            <a:extLst>
              <a:ext uri="{FF2B5EF4-FFF2-40B4-BE49-F238E27FC236}">
                <a16:creationId xmlns:a16="http://schemas.microsoft.com/office/drawing/2014/main" id="{B21B1971-7025-4044-B0D2-6A33DD9D4FE8}"/>
              </a:ext>
            </a:extLst>
          </p:cNvPr>
          <p:cNvSpPr txBox="1"/>
          <p:nvPr/>
        </p:nvSpPr>
        <p:spPr>
          <a:xfrm>
            <a:off x="6372052" y="3707599"/>
            <a:ext cx="2490582" cy="1897186"/>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0" name="文本框 9">
            <a:extLst>
              <a:ext uri="{FF2B5EF4-FFF2-40B4-BE49-F238E27FC236}">
                <a16:creationId xmlns:a16="http://schemas.microsoft.com/office/drawing/2014/main" id="{81BBCF15-4595-CE4F-8BEB-CCF8CB7F8190}"/>
              </a:ext>
            </a:extLst>
          </p:cNvPr>
          <p:cNvSpPr txBox="1"/>
          <p:nvPr/>
        </p:nvSpPr>
        <p:spPr>
          <a:xfrm>
            <a:off x="9265723" y="3707599"/>
            <a:ext cx="2490582" cy="1897186"/>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pic>
        <p:nvPicPr>
          <p:cNvPr id="11" name="图片 10">
            <a:extLst>
              <a:ext uri="{FF2B5EF4-FFF2-40B4-BE49-F238E27FC236}">
                <a16:creationId xmlns:a16="http://schemas.microsoft.com/office/drawing/2014/main" id="{C8EBB947-A9D7-484D-BD7F-448D6C4E3642}"/>
              </a:ext>
            </a:extLst>
          </p:cNvPr>
          <p:cNvPicPr>
            <a:picLocks noChangeAspect="1"/>
          </p:cNvPicPr>
          <p:nvPr/>
        </p:nvPicPr>
        <p:blipFill>
          <a:blip r:embed="rId2"/>
          <a:stretch>
            <a:fillRect/>
          </a:stretch>
        </p:blipFill>
        <p:spPr>
          <a:xfrm>
            <a:off x="1173847" y="2182890"/>
            <a:ext cx="1433880" cy="1246110"/>
          </a:xfrm>
          <a:prstGeom prst="rect">
            <a:avLst/>
          </a:prstGeom>
        </p:spPr>
      </p:pic>
      <p:pic>
        <p:nvPicPr>
          <p:cNvPr id="12" name="图片 11">
            <a:extLst>
              <a:ext uri="{FF2B5EF4-FFF2-40B4-BE49-F238E27FC236}">
                <a16:creationId xmlns:a16="http://schemas.microsoft.com/office/drawing/2014/main" id="{95A9BD9A-A1BA-C042-84A3-879794F3853E}"/>
              </a:ext>
            </a:extLst>
          </p:cNvPr>
          <p:cNvPicPr>
            <a:picLocks noChangeAspect="1"/>
          </p:cNvPicPr>
          <p:nvPr/>
        </p:nvPicPr>
        <p:blipFill>
          <a:blip r:embed="rId3"/>
          <a:stretch>
            <a:fillRect/>
          </a:stretch>
        </p:blipFill>
        <p:spPr>
          <a:xfrm>
            <a:off x="4048625" y="2182890"/>
            <a:ext cx="1433880" cy="1246110"/>
          </a:xfrm>
          <a:prstGeom prst="rect">
            <a:avLst/>
          </a:prstGeom>
        </p:spPr>
      </p:pic>
      <p:pic>
        <p:nvPicPr>
          <p:cNvPr id="13" name="图片 12">
            <a:extLst>
              <a:ext uri="{FF2B5EF4-FFF2-40B4-BE49-F238E27FC236}">
                <a16:creationId xmlns:a16="http://schemas.microsoft.com/office/drawing/2014/main" id="{F2C9BD3A-E97E-6549-83F5-3B0605F9D6F4}"/>
              </a:ext>
            </a:extLst>
          </p:cNvPr>
          <p:cNvPicPr>
            <a:picLocks noChangeAspect="1"/>
          </p:cNvPicPr>
          <p:nvPr/>
        </p:nvPicPr>
        <p:blipFill>
          <a:blip r:embed="rId4"/>
          <a:stretch>
            <a:fillRect/>
          </a:stretch>
        </p:blipFill>
        <p:spPr>
          <a:xfrm>
            <a:off x="6923403" y="2182890"/>
            <a:ext cx="1433880" cy="1246110"/>
          </a:xfrm>
          <a:prstGeom prst="rect">
            <a:avLst/>
          </a:prstGeom>
        </p:spPr>
      </p:pic>
      <p:pic>
        <p:nvPicPr>
          <p:cNvPr id="14" name="图片 13">
            <a:extLst>
              <a:ext uri="{FF2B5EF4-FFF2-40B4-BE49-F238E27FC236}">
                <a16:creationId xmlns:a16="http://schemas.microsoft.com/office/drawing/2014/main" id="{EDE92645-5C0D-974A-BA05-0B08977BAE00}"/>
              </a:ext>
            </a:extLst>
          </p:cNvPr>
          <p:cNvPicPr>
            <a:picLocks noChangeAspect="1"/>
          </p:cNvPicPr>
          <p:nvPr/>
        </p:nvPicPr>
        <p:blipFill>
          <a:blip r:embed="rId5"/>
          <a:stretch>
            <a:fillRect/>
          </a:stretch>
        </p:blipFill>
        <p:spPr>
          <a:xfrm>
            <a:off x="9794074" y="2182890"/>
            <a:ext cx="1433880" cy="1246110"/>
          </a:xfrm>
          <a:prstGeom prst="rect">
            <a:avLst/>
          </a:prstGeom>
        </p:spPr>
      </p:pic>
    </p:spTree>
    <p:extLst>
      <p:ext uri="{BB962C8B-B14F-4D97-AF65-F5344CB8AC3E}">
        <p14:creationId xmlns:p14="http://schemas.microsoft.com/office/powerpoint/2010/main" val="27753216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标题 3">
            <a:extLst>
              <a:ext uri="{FF2B5EF4-FFF2-40B4-BE49-F238E27FC236}">
                <a16:creationId xmlns:a16="http://schemas.microsoft.com/office/drawing/2014/main" id="{B2294E14-22C0-77A8-E539-1954822C004D}"/>
              </a:ext>
            </a:extLst>
          </p:cNvPr>
          <p:cNvSpPr txBox="1">
            <a:spLocks/>
          </p:cNvSpPr>
          <p:nvPr/>
        </p:nvSpPr>
        <p:spPr>
          <a:xfrm>
            <a:off x="5371306" y="1073113"/>
            <a:ext cx="1449388" cy="72328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zh-CN" altLang="en-US" sz="4000" b="1">
                <a:solidFill>
                  <a:srgbClr val="133C9A"/>
                </a:solidFill>
                <a:latin typeface="FZLanTingHeiPro_GB18030 SemiBol" panose="02000500000000000000" pitchFamily="2" charset="-122"/>
                <a:ea typeface="FZLanTingHeiPro_GB18030 SemiBol" panose="02000500000000000000" pitchFamily="2" charset="-122"/>
              </a:rPr>
              <a:t>目录</a:t>
            </a:r>
            <a:endParaRPr lang="zh-CN" altLang="en-US" sz="4000" b="1" dirty="0">
              <a:solidFill>
                <a:srgbClr val="133C9A"/>
              </a:solidFill>
              <a:latin typeface="FZLanTingHeiPro_GB18030 SemiBol" panose="02000500000000000000" pitchFamily="2" charset="-122"/>
              <a:ea typeface="FZLanTingHeiPro_GB18030 SemiBol" panose="02000500000000000000" pitchFamily="2" charset="-122"/>
            </a:endParaRPr>
          </a:p>
        </p:txBody>
      </p:sp>
      <p:sp>
        <p:nvSpPr>
          <p:cNvPr id="24" name="圆角矩形 23">
            <a:extLst>
              <a:ext uri="{FF2B5EF4-FFF2-40B4-BE49-F238E27FC236}">
                <a16:creationId xmlns:a16="http://schemas.microsoft.com/office/drawing/2014/main" id="{DF8C5EDD-1251-A928-4A1A-10AC2D15D5D6}"/>
              </a:ext>
            </a:extLst>
          </p:cNvPr>
          <p:cNvSpPr/>
          <p:nvPr/>
        </p:nvSpPr>
        <p:spPr>
          <a:xfrm>
            <a:off x="4492029" y="3246409"/>
            <a:ext cx="3207942" cy="588382"/>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标题</a:t>
            </a:r>
            <a:r>
              <a:rPr lang="en-US" altLang="zh-CN" sz="2400" dirty="0">
                <a:solidFill>
                  <a:srgbClr val="133C9A"/>
                </a:solidFill>
                <a:latin typeface="FZLanTingHeiPro_GB18030 Medium" panose="02000500000000000000" pitchFamily="2" charset="-122"/>
                <a:ea typeface="FZLanTingHeiPro_GB18030 Medium" panose="02000500000000000000" pitchFamily="2" charset="-122"/>
              </a:rPr>
              <a:t>1</a:t>
            </a: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文案替换</a:t>
            </a:r>
          </a:p>
        </p:txBody>
      </p:sp>
      <p:sp>
        <p:nvSpPr>
          <p:cNvPr id="25" name="圆角矩形 24">
            <a:extLst>
              <a:ext uri="{FF2B5EF4-FFF2-40B4-BE49-F238E27FC236}">
                <a16:creationId xmlns:a16="http://schemas.microsoft.com/office/drawing/2014/main" id="{58A3CF4C-6545-F687-73D6-B4B0E7B12A21}"/>
              </a:ext>
            </a:extLst>
          </p:cNvPr>
          <p:cNvSpPr/>
          <p:nvPr/>
        </p:nvSpPr>
        <p:spPr>
          <a:xfrm>
            <a:off x="4492029" y="2245333"/>
            <a:ext cx="3207942" cy="588382"/>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标题</a:t>
            </a:r>
            <a:r>
              <a:rPr lang="en-US" altLang="zh-CN" sz="2400" dirty="0">
                <a:solidFill>
                  <a:srgbClr val="133C9A"/>
                </a:solidFill>
                <a:latin typeface="FZLanTingHeiPro_GB18030 Medium" panose="02000500000000000000" pitchFamily="2" charset="-122"/>
                <a:ea typeface="FZLanTingHeiPro_GB18030 Medium" panose="02000500000000000000" pitchFamily="2" charset="-122"/>
              </a:rPr>
              <a:t>1</a:t>
            </a: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文案替换</a:t>
            </a:r>
          </a:p>
        </p:txBody>
      </p:sp>
      <p:sp>
        <p:nvSpPr>
          <p:cNvPr id="26" name="圆角矩形 25">
            <a:extLst>
              <a:ext uri="{FF2B5EF4-FFF2-40B4-BE49-F238E27FC236}">
                <a16:creationId xmlns:a16="http://schemas.microsoft.com/office/drawing/2014/main" id="{F86A6B2F-9C0E-A667-42B5-7B477B1FD8B3}"/>
              </a:ext>
            </a:extLst>
          </p:cNvPr>
          <p:cNvSpPr/>
          <p:nvPr/>
        </p:nvSpPr>
        <p:spPr>
          <a:xfrm>
            <a:off x="4492029" y="4247485"/>
            <a:ext cx="3207942" cy="588382"/>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标题</a:t>
            </a:r>
            <a:r>
              <a:rPr lang="en-US" altLang="zh-CN" sz="2400" dirty="0">
                <a:solidFill>
                  <a:srgbClr val="133C9A"/>
                </a:solidFill>
                <a:latin typeface="FZLanTingHeiPro_GB18030 Medium" panose="02000500000000000000" pitchFamily="2" charset="-122"/>
                <a:ea typeface="FZLanTingHeiPro_GB18030 Medium" panose="02000500000000000000" pitchFamily="2" charset="-122"/>
              </a:rPr>
              <a:t>1</a:t>
            </a: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文案替换</a:t>
            </a:r>
          </a:p>
        </p:txBody>
      </p:sp>
      <p:sp>
        <p:nvSpPr>
          <p:cNvPr id="27" name="圆角矩形 26">
            <a:extLst>
              <a:ext uri="{FF2B5EF4-FFF2-40B4-BE49-F238E27FC236}">
                <a16:creationId xmlns:a16="http://schemas.microsoft.com/office/drawing/2014/main" id="{6621CEC7-0E93-6315-E606-568A88C21C96}"/>
              </a:ext>
            </a:extLst>
          </p:cNvPr>
          <p:cNvSpPr/>
          <p:nvPr/>
        </p:nvSpPr>
        <p:spPr>
          <a:xfrm>
            <a:off x="4492029" y="5248561"/>
            <a:ext cx="3207942" cy="588382"/>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标题</a:t>
            </a:r>
            <a:r>
              <a:rPr lang="en-US" altLang="zh-CN" sz="2400" dirty="0">
                <a:solidFill>
                  <a:srgbClr val="133C9A"/>
                </a:solidFill>
                <a:latin typeface="FZLanTingHeiPro_GB18030 Medium" panose="02000500000000000000" pitchFamily="2" charset="-122"/>
                <a:ea typeface="FZLanTingHeiPro_GB18030 Medium" panose="02000500000000000000" pitchFamily="2" charset="-122"/>
              </a:rPr>
              <a:t>1</a:t>
            </a:r>
            <a:r>
              <a:rPr lang="zh-CN" altLang="en-US" sz="2400" dirty="0">
                <a:solidFill>
                  <a:srgbClr val="133C9A"/>
                </a:solidFill>
                <a:latin typeface="FZLanTingHeiPro_GB18030 Medium" panose="02000500000000000000" pitchFamily="2" charset="-122"/>
                <a:ea typeface="FZLanTingHeiPro_GB18030 Medium" panose="02000500000000000000" pitchFamily="2" charset="-122"/>
              </a:rPr>
              <a:t>文案替换</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nvPr>
        </p:nvSpPr>
        <p:spPr>
          <a:xfrm>
            <a:off x="642583" y="421200"/>
            <a:ext cx="5734466" cy="466616"/>
          </a:xfrm>
          <a:prstGeom prst="rect">
            <a:avLst/>
          </a:prstGeom>
        </p:spPr>
        <p:txBody>
          <a:bodyPr/>
          <a:lstStyle/>
          <a:p>
            <a:r>
              <a:rPr lang="zh-CN" altLang="en-US" dirty="0"/>
              <a:t>卡片列表</a:t>
            </a:r>
          </a:p>
        </p:txBody>
      </p:sp>
      <p:sp>
        <p:nvSpPr>
          <p:cNvPr id="13" name="文本占位符 5"/>
          <p:cNvSpPr txBox="1"/>
          <p:nvPr/>
        </p:nvSpPr>
        <p:spPr>
          <a:xfrm>
            <a:off x="642583" y="921908"/>
            <a:ext cx="5466788" cy="390525"/>
          </a:xfrm>
          <a:prstGeom prst="rect">
            <a:avLst/>
          </a:prstGeom>
        </p:spPr>
        <p:txBody>
          <a:bodyPr/>
          <a:lstStyle>
            <a:lvl1pPr marL="0" indent="0" algn="l" defTabSz="914400" rtl="0" eaLnBrk="1" latinLnBrk="0" hangingPunct="1">
              <a:lnSpc>
                <a:spcPct val="100000"/>
              </a:lnSpc>
              <a:spcBef>
                <a:spcPct val="0"/>
              </a:spcBef>
              <a:buFont typeface="Arial" panose="020B0604020202020204" pitchFamily="34" charset="0"/>
              <a:buNone/>
              <a:defRPr kumimoji="1" lang="zh-CN" altLang="en-US" sz="1600" b="0" i="0" kern="1200" spc="0" baseline="0" dirty="0" smtClean="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说明文案</a:t>
            </a:r>
          </a:p>
        </p:txBody>
      </p:sp>
      <p:sp>
        <p:nvSpPr>
          <p:cNvPr id="30" name="PA-圆角矩形 21"/>
          <p:cNvSpPr>
            <a:spLocks/>
          </p:cNvSpPr>
          <p:nvPr>
            <p:custDataLst>
              <p:tags r:id="rId1"/>
            </p:custDataLst>
          </p:nvPr>
        </p:nvSpPr>
        <p:spPr>
          <a:xfrm>
            <a:off x="3862493" y="1778010"/>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dirty="0"/>
          </a:p>
        </p:txBody>
      </p:sp>
      <p:sp>
        <p:nvSpPr>
          <p:cNvPr id="32" name="PA-文本框 14"/>
          <p:cNvSpPr txBox="1"/>
          <p:nvPr>
            <p:custDataLst>
              <p:tags r:id="rId2"/>
            </p:custDataLst>
          </p:nvPr>
        </p:nvSpPr>
        <p:spPr>
          <a:xfrm>
            <a:off x="4067838" y="2013010"/>
            <a:ext cx="1025922" cy="322332"/>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4" name="图片 3">
            <a:extLst>
              <a:ext uri="{FF2B5EF4-FFF2-40B4-BE49-F238E27FC236}">
                <a16:creationId xmlns:a16="http://schemas.microsoft.com/office/drawing/2014/main" id="{657EB3CA-7BBA-E30C-270C-F372F34C0FDE}"/>
              </a:ext>
            </a:extLst>
          </p:cNvPr>
          <p:cNvPicPr>
            <a:picLocks noChangeAspect="1"/>
          </p:cNvPicPr>
          <p:nvPr/>
        </p:nvPicPr>
        <p:blipFill>
          <a:blip r:embed="rId19"/>
          <a:stretch>
            <a:fillRect/>
          </a:stretch>
        </p:blipFill>
        <p:spPr>
          <a:xfrm>
            <a:off x="4765647" y="2685511"/>
            <a:ext cx="1025922" cy="1019550"/>
          </a:xfrm>
          <a:prstGeom prst="rect">
            <a:avLst/>
          </a:prstGeom>
        </p:spPr>
      </p:pic>
      <p:sp>
        <p:nvSpPr>
          <p:cNvPr id="26" name="PA-圆角矩形 2"/>
          <p:cNvSpPr/>
          <p:nvPr>
            <p:custDataLst>
              <p:tags r:id="rId3"/>
            </p:custDataLst>
          </p:nvPr>
        </p:nvSpPr>
        <p:spPr>
          <a:xfrm>
            <a:off x="1459115" y="1778010"/>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dirty="0"/>
          </a:p>
        </p:txBody>
      </p:sp>
      <p:sp>
        <p:nvSpPr>
          <p:cNvPr id="28" name="PA-文本框 1"/>
          <p:cNvSpPr txBox="1"/>
          <p:nvPr>
            <p:custDataLst>
              <p:tags r:id="rId4"/>
            </p:custDataLst>
          </p:nvPr>
        </p:nvSpPr>
        <p:spPr>
          <a:xfrm>
            <a:off x="1669372" y="2015543"/>
            <a:ext cx="1025922" cy="317266"/>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5" name="图片 4">
            <a:extLst>
              <a:ext uri="{FF2B5EF4-FFF2-40B4-BE49-F238E27FC236}">
                <a16:creationId xmlns:a16="http://schemas.microsoft.com/office/drawing/2014/main" id="{9619AB1C-6C81-E3F9-EC58-CB72F1C1EE74}"/>
              </a:ext>
            </a:extLst>
          </p:cNvPr>
          <p:cNvPicPr>
            <a:picLocks/>
          </p:cNvPicPr>
          <p:nvPr/>
        </p:nvPicPr>
        <p:blipFill>
          <a:blip r:embed="rId20"/>
          <a:stretch>
            <a:fillRect/>
          </a:stretch>
        </p:blipFill>
        <p:spPr>
          <a:xfrm>
            <a:off x="2374211" y="2685511"/>
            <a:ext cx="1025922" cy="1019550"/>
          </a:xfrm>
          <a:prstGeom prst="rect">
            <a:avLst/>
          </a:prstGeom>
        </p:spPr>
      </p:pic>
      <p:sp>
        <p:nvSpPr>
          <p:cNvPr id="34" name="PA-圆角矩形 25"/>
          <p:cNvSpPr/>
          <p:nvPr>
            <p:custDataLst>
              <p:tags r:id="rId5"/>
            </p:custDataLst>
          </p:nvPr>
        </p:nvSpPr>
        <p:spPr>
          <a:xfrm>
            <a:off x="1459115" y="4141829"/>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36" name="PA-文本框 36"/>
          <p:cNvSpPr txBox="1"/>
          <p:nvPr>
            <p:custDataLst>
              <p:tags r:id="rId6"/>
            </p:custDataLst>
          </p:nvPr>
        </p:nvSpPr>
        <p:spPr>
          <a:xfrm>
            <a:off x="1674468" y="4376829"/>
            <a:ext cx="1025922" cy="322332"/>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6" name="图片 5">
            <a:extLst>
              <a:ext uri="{FF2B5EF4-FFF2-40B4-BE49-F238E27FC236}">
                <a16:creationId xmlns:a16="http://schemas.microsoft.com/office/drawing/2014/main" id="{00BE3F68-AB9D-4C3B-45A1-AC58F9295CB7}"/>
              </a:ext>
            </a:extLst>
          </p:cNvPr>
          <p:cNvPicPr>
            <a:picLocks/>
          </p:cNvPicPr>
          <p:nvPr/>
        </p:nvPicPr>
        <p:blipFill>
          <a:blip r:embed="rId21"/>
          <a:stretch>
            <a:fillRect/>
          </a:stretch>
        </p:blipFill>
        <p:spPr>
          <a:xfrm>
            <a:off x="2365827" y="5026798"/>
            <a:ext cx="1025922" cy="1019550"/>
          </a:xfrm>
          <a:prstGeom prst="rect">
            <a:avLst/>
          </a:prstGeom>
        </p:spPr>
      </p:pic>
      <p:sp>
        <p:nvSpPr>
          <p:cNvPr id="22" name="PA-圆角矩形 27"/>
          <p:cNvSpPr/>
          <p:nvPr>
            <p:custDataLst>
              <p:tags r:id="rId7"/>
            </p:custDataLst>
          </p:nvPr>
        </p:nvSpPr>
        <p:spPr>
          <a:xfrm>
            <a:off x="6265871" y="4141829"/>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24" name="PA-文本框 19"/>
          <p:cNvSpPr txBox="1"/>
          <p:nvPr>
            <p:custDataLst>
              <p:tags r:id="rId8"/>
            </p:custDataLst>
          </p:nvPr>
        </p:nvSpPr>
        <p:spPr>
          <a:xfrm>
            <a:off x="6462476" y="4368769"/>
            <a:ext cx="1025922" cy="317266"/>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7" name="图片 6">
            <a:extLst>
              <a:ext uri="{FF2B5EF4-FFF2-40B4-BE49-F238E27FC236}">
                <a16:creationId xmlns:a16="http://schemas.microsoft.com/office/drawing/2014/main" id="{C6C12D53-02B5-EE05-FDFF-3A78D97C47A0}"/>
              </a:ext>
            </a:extLst>
          </p:cNvPr>
          <p:cNvPicPr>
            <a:picLocks/>
          </p:cNvPicPr>
          <p:nvPr/>
        </p:nvPicPr>
        <p:blipFill>
          <a:blip r:embed="rId22"/>
          <a:stretch>
            <a:fillRect/>
          </a:stretch>
        </p:blipFill>
        <p:spPr>
          <a:xfrm>
            <a:off x="7150178" y="5026798"/>
            <a:ext cx="1025922" cy="1019550"/>
          </a:xfrm>
          <a:prstGeom prst="rect">
            <a:avLst/>
          </a:prstGeom>
        </p:spPr>
      </p:pic>
      <p:sp>
        <p:nvSpPr>
          <p:cNvPr id="18" name="PA-圆角矩形 26"/>
          <p:cNvSpPr/>
          <p:nvPr>
            <p:custDataLst>
              <p:tags r:id="rId9"/>
            </p:custDataLst>
          </p:nvPr>
        </p:nvSpPr>
        <p:spPr>
          <a:xfrm>
            <a:off x="3862493" y="4141829"/>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20" name="PA-文本框 18"/>
          <p:cNvSpPr txBox="1"/>
          <p:nvPr>
            <p:custDataLst>
              <p:tags r:id="rId10"/>
            </p:custDataLst>
          </p:nvPr>
        </p:nvSpPr>
        <p:spPr>
          <a:xfrm>
            <a:off x="4048249" y="4407766"/>
            <a:ext cx="1025922" cy="322332"/>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11" name="图片 10">
            <a:extLst>
              <a:ext uri="{FF2B5EF4-FFF2-40B4-BE49-F238E27FC236}">
                <a16:creationId xmlns:a16="http://schemas.microsoft.com/office/drawing/2014/main" id="{5A99A3F0-FB68-6664-CF5E-5337D034C06C}"/>
              </a:ext>
            </a:extLst>
          </p:cNvPr>
          <p:cNvPicPr>
            <a:picLocks/>
          </p:cNvPicPr>
          <p:nvPr/>
        </p:nvPicPr>
        <p:blipFill>
          <a:blip r:embed="rId23"/>
          <a:stretch>
            <a:fillRect/>
          </a:stretch>
        </p:blipFill>
        <p:spPr>
          <a:xfrm>
            <a:off x="4750389" y="5057736"/>
            <a:ext cx="1025922" cy="1019550"/>
          </a:xfrm>
          <a:prstGeom prst="rect">
            <a:avLst/>
          </a:prstGeom>
        </p:spPr>
      </p:pic>
      <p:sp>
        <p:nvSpPr>
          <p:cNvPr id="8" name="PA-圆角矩形 22"/>
          <p:cNvSpPr>
            <a:spLocks/>
          </p:cNvSpPr>
          <p:nvPr>
            <p:custDataLst>
              <p:tags r:id="rId11"/>
            </p:custDataLst>
          </p:nvPr>
        </p:nvSpPr>
        <p:spPr>
          <a:xfrm>
            <a:off x="6265871" y="1778010"/>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10" name="PA-文本框 15"/>
          <p:cNvSpPr txBox="1"/>
          <p:nvPr>
            <p:custDataLst>
              <p:tags r:id="rId12"/>
            </p:custDataLst>
          </p:nvPr>
        </p:nvSpPr>
        <p:spPr>
          <a:xfrm>
            <a:off x="6466303" y="2013010"/>
            <a:ext cx="1025922" cy="322332"/>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16" name="图片 15">
            <a:extLst>
              <a:ext uri="{FF2B5EF4-FFF2-40B4-BE49-F238E27FC236}">
                <a16:creationId xmlns:a16="http://schemas.microsoft.com/office/drawing/2014/main" id="{73E36581-BA7E-88E2-DAE0-9DB1D59883FE}"/>
              </a:ext>
            </a:extLst>
          </p:cNvPr>
          <p:cNvPicPr>
            <a:picLocks/>
          </p:cNvPicPr>
          <p:nvPr/>
        </p:nvPicPr>
        <p:blipFill>
          <a:blip r:embed="rId24"/>
          <a:stretch>
            <a:fillRect/>
          </a:stretch>
        </p:blipFill>
        <p:spPr>
          <a:xfrm>
            <a:off x="7157083" y="2685511"/>
            <a:ext cx="1025922" cy="1019550"/>
          </a:xfrm>
          <a:prstGeom prst="rect">
            <a:avLst/>
          </a:prstGeom>
        </p:spPr>
      </p:pic>
      <p:sp>
        <p:nvSpPr>
          <p:cNvPr id="12" name="PA-圆角矩形 23"/>
          <p:cNvSpPr/>
          <p:nvPr>
            <p:custDataLst>
              <p:tags r:id="rId13"/>
            </p:custDataLst>
          </p:nvPr>
        </p:nvSpPr>
        <p:spPr>
          <a:xfrm>
            <a:off x="8669250" y="1778010"/>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15" name="PA-文本框 16"/>
          <p:cNvSpPr txBox="1"/>
          <p:nvPr>
            <p:custDataLst>
              <p:tags r:id="rId14"/>
            </p:custDataLst>
          </p:nvPr>
        </p:nvSpPr>
        <p:spPr>
          <a:xfrm>
            <a:off x="8857443" y="2013010"/>
            <a:ext cx="1025922" cy="322332"/>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21" name="图片 20">
            <a:extLst>
              <a:ext uri="{FF2B5EF4-FFF2-40B4-BE49-F238E27FC236}">
                <a16:creationId xmlns:a16="http://schemas.microsoft.com/office/drawing/2014/main" id="{0430382A-7562-8EE5-34EC-1AA8720C621C}"/>
              </a:ext>
            </a:extLst>
          </p:cNvPr>
          <p:cNvPicPr>
            <a:picLocks/>
          </p:cNvPicPr>
          <p:nvPr/>
        </p:nvPicPr>
        <p:blipFill>
          <a:blip r:embed="rId25"/>
          <a:stretch>
            <a:fillRect/>
          </a:stretch>
        </p:blipFill>
        <p:spPr>
          <a:xfrm>
            <a:off x="9541194" y="2685511"/>
            <a:ext cx="1025922" cy="1019550"/>
          </a:xfrm>
          <a:prstGeom prst="rect">
            <a:avLst/>
          </a:prstGeom>
        </p:spPr>
      </p:pic>
      <p:sp>
        <p:nvSpPr>
          <p:cNvPr id="25" name="PA-圆角矩形 27">
            <a:extLst>
              <a:ext uri="{FF2B5EF4-FFF2-40B4-BE49-F238E27FC236}">
                <a16:creationId xmlns:a16="http://schemas.microsoft.com/office/drawing/2014/main" id="{4D0B045C-2BC9-9143-B354-EF4E967E3096}"/>
              </a:ext>
            </a:extLst>
          </p:cNvPr>
          <p:cNvSpPr/>
          <p:nvPr>
            <p:custDataLst>
              <p:tags r:id="rId15"/>
            </p:custDataLst>
          </p:nvPr>
        </p:nvSpPr>
        <p:spPr>
          <a:xfrm>
            <a:off x="8669250" y="4141829"/>
            <a:ext cx="2070962" cy="2070962"/>
          </a:xfrm>
          <a:prstGeom prst="roundRect">
            <a:avLst>
              <a:gd name="adj" fmla="val 9674"/>
            </a:avLst>
          </a:prstGeom>
          <a:solidFill>
            <a:schemeClr val="bg1">
              <a:alpha val="80000"/>
            </a:schemeClr>
          </a:solidFill>
          <a:ln w="6350">
            <a:solidFill>
              <a:schemeClr val="bg1"/>
            </a:solidFill>
          </a:ln>
          <a:effectLst>
            <a:outerShdw blurRad="508000" dist="50800" dir="5400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zh-CN" altLang="en-US" sz="2950"/>
          </a:p>
        </p:txBody>
      </p:sp>
      <p:sp>
        <p:nvSpPr>
          <p:cNvPr id="27" name="PA-文本框 19">
            <a:extLst>
              <a:ext uri="{FF2B5EF4-FFF2-40B4-BE49-F238E27FC236}">
                <a16:creationId xmlns:a16="http://schemas.microsoft.com/office/drawing/2014/main" id="{6084CC67-0E50-D447-BF93-983B99BE8383}"/>
              </a:ext>
            </a:extLst>
          </p:cNvPr>
          <p:cNvSpPr txBox="1"/>
          <p:nvPr>
            <p:custDataLst>
              <p:tags r:id="rId16"/>
            </p:custDataLst>
          </p:nvPr>
        </p:nvSpPr>
        <p:spPr>
          <a:xfrm>
            <a:off x="8873182" y="4368769"/>
            <a:ext cx="1025922" cy="317266"/>
          </a:xfrm>
          <a:prstGeom prst="rect">
            <a:avLst/>
          </a:prstGeom>
          <a:noFill/>
        </p:spPr>
        <p:txBody>
          <a:bodyPr wrap="none" lIns="0" tIns="0" rIns="0" bIns="0" anchor="ctr" anchorCtr="1">
            <a:spAutoFit/>
          </a:bodyPr>
          <a:lstStyle/>
          <a:p>
            <a:pPr defTabSz="1218565">
              <a:lnSpc>
                <a:spcPct val="110000"/>
              </a:lnSpc>
              <a:defRPr/>
            </a:pPr>
            <a:r>
              <a:rPr kumimoji="1" lang="zh-CN" altLang="en-US" sz="2000" dirty="0">
                <a:solidFill>
                  <a:srgbClr val="133C9A"/>
                </a:solidFill>
                <a:latin typeface="FZLanTingHeiPro_GB18030 Medium" panose="02000500000000000000" pitchFamily="2" charset="-122"/>
                <a:ea typeface="FZLanTingHeiPro_GB18030 Medium" panose="02000500000000000000" pitchFamily="2" charset="-122"/>
              </a:rPr>
              <a:t>卡片文案</a:t>
            </a:r>
          </a:p>
        </p:txBody>
      </p:sp>
      <p:pic>
        <p:nvPicPr>
          <p:cNvPr id="29" name="图片 28">
            <a:extLst>
              <a:ext uri="{FF2B5EF4-FFF2-40B4-BE49-F238E27FC236}">
                <a16:creationId xmlns:a16="http://schemas.microsoft.com/office/drawing/2014/main" id="{96FC861A-9853-9841-BF31-C20E2E32A63C}"/>
              </a:ext>
            </a:extLst>
          </p:cNvPr>
          <p:cNvPicPr>
            <a:picLocks/>
          </p:cNvPicPr>
          <p:nvPr/>
        </p:nvPicPr>
        <p:blipFill>
          <a:blip r:embed="rId22"/>
          <a:stretch>
            <a:fillRect/>
          </a:stretch>
        </p:blipFill>
        <p:spPr>
          <a:xfrm>
            <a:off x="9560884" y="5026798"/>
            <a:ext cx="1025922" cy="1019550"/>
          </a:xfrm>
          <a:prstGeom prst="rect">
            <a:avLst/>
          </a:prstGeom>
        </p:spPr>
      </p:pic>
    </p:spTree>
    <p:extLst>
      <p:ext uri="{BB962C8B-B14F-4D97-AF65-F5344CB8AC3E}">
        <p14:creationId xmlns:p14="http://schemas.microsoft.com/office/powerpoint/2010/main" val="11409286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CE3D1060-946D-31DB-3784-DB6A365D970D}"/>
              </a:ext>
            </a:extLst>
          </p:cNvPr>
          <p:cNvPicPr>
            <a:picLocks noChangeAspect="1"/>
          </p:cNvPicPr>
          <p:nvPr/>
        </p:nvPicPr>
        <p:blipFill rotWithShape="1">
          <a:blip r:embed="rId2">
            <a:alphaModFix amt="8000"/>
          </a:blip>
          <a:srcRect l="4186" r="1393" b="6782"/>
          <a:stretch>
            <a:fillRect/>
          </a:stretch>
        </p:blipFill>
        <p:spPr>
          <a:xfrm>
            <a:off x="1" y="2294678"/>
            <a:ext cx="12192000" cy="4563322"/>
          </a:xfrm>
          <a:prstGeom prst="rect">
            <a:avLst/>
          </a:prstGeom>
        </p:spPr>
      </p:pic>
      <p:sp>
        <p:nvSpPr>
          <p:cNvPr id="56" name="圆角矩形 55"/>
          <p:cNvSpPr/>
          <p:nvPr/>
        </p:nvSpPr>
        <p:spPr>
          <a:xfrm>
            <a:off x="760217" y="2085859"/>
            <a:ext cx="2376209" cy="3188537"/>
          </a:xfrm>
          <a:prstGeom prst="roundRect">
            <a:avLst>
              <a:gd name="adj" fmla="val 7782"/>
            </a:avLst>
          </a:prstGeom>
          <a:solidFill>
            <a:schemeClr val="bg1">
              <a:alpha val="6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2" name="圆角矩形 51"/>
          <p:cNvSpPr/>
          <p:nvPr/>
        </p:nvSpPr>
        <p:spPr>
          <a:xfrm>
            <a:off x="8766796" y="2085859"/>
            <a:ext cx="2376209" cy="3188537"/>
          </a:xfrm>
          <a:prstGeom prst="roundRect">
            <a:avLst>
              <a:gd name="adj" fmla="val 7782"/>
            </a:avLst>
          </a:prstGeom>
          <a:solidFill>
            <a:schemeClr val="bg1">
              <a:alpha val="6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3" name="圆角矩形 52"/>
          <p:cNvSpPr/>
          <p:nvPr/>
        </p:nvSpPr>
        <p:spPr>
          <a:xfrm>
            <a:off x="6090506" y="2085859"/>
            <a:ext cx="2376209" cy="3188537"/>
          </a:xfrm>
          <a:prstGeom prst="roundRect">
            <a:avLst>
              <a:gd name="adj" fmla="val 7782"/>
            </a:avLst>
          </a:prstGeom>
          <a:solidFill>
            <a:schemeClr val="bg1">
              <a:alpha val="6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4" name="圆角矩形 53"/>
          <p:cNvSpPr/>
          <p:nvPr/>
        </p:nvSpPr>
        <p:spPr>
          <a:xfrm>
            <a:off x="3436510" y="2085859"/>
            <a:ext cx="2376209" cy="3188537"/>
          </a:xfrm>
          <a:prstGeom prst="roundRect">
            <a:avLst>
              <a:gd name="adj" fmla="val 7782"/>
            </a:avLst>
          </a:prstGeom>
          <a:solidFill>
            <a:schemeClr val="bg1">
              <a:alpha val="6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cxnSp>
        <p:nvCxnSpPr>
          <p:cNvPr id="55" name="直线箭头连接符 54"/>
          <p:cNvCxnSpPr/>
          <p:nvPr/>
        </p:nvCxnSpPr>
        <p:spPr>
          <a:xfrm>
            <a:off x="975702" y="4039967"/>
            <a:ext cx="10521955" cy="0"/>
          </a:xfrm>
          <a:prstGeom prst="straightConnector1">
            <a:avLst/>
          </a:prstGeom>
          <a:ln w="50800">
            <a:gradFill>
              <a:gsLst>
                <a:gs pos="0">
                  <a:srgbClr val="336FFF">
                    <a:alpha val="0"/>
                  </a:srgbClr>
                </a:gs>
                <a:gs pos="100000">
                  <a:srgbClr val="336FFF"/>
                </a:gs>
              </a:gsLst>
              <a:lin ang="180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57" name="组合 56"/>
          <p:cNvGrpSpPr/>
          <p:nvPr/>
        </p:nvGrpSpPr>
        <p:grpSpPr>
          <a:xfrm>
            <a:off x="1765033" y="3853901"/>
            <a:ext cx="366576" cy="366575"/>
            <a:chOff x="1111603" y="2871490"/>
            <a:chExt cx="2035530" cy="2035530"/>
          </a:xfrm>
        </p:grpSpPr>
        <p:sp>
          <p:nvSpPr>
            <p:cNvPr id="58" name="椭圆 57"/>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1</a:t>
              </a:r>
              <a:endParaRPr kumimoji="1" lang="zh-CN" altLang="en-US" sz="1400" dirty="0">
                <a:latin typeface="Gilroy" pitchFamily="2" charset="0"/>
              </a:endParaRPr>
            </a:p>
          </p:txBody>
        </p:sp>
      </p:grpSp>
      <p:grpSp>
        <p:nvGrpSpPr>
          <p:cNvPr id="60" name="组合 59"/>
          <p:cNvGrpSpPr/>
          <p:nvPr/>
        </p:nvGrpSpPr>
        <p:grpSpPr>
          <a:xfrm>
            <a:off x="4441326" y="3853901"/>
            <a:ext cx="366576" cy="366575"/>
            <a:chOff x="1111603" y="2871490"/>
            <a:chExt cx="2035530" cy="2035530"/>
          </a:xfrm>
        </p:grpSpPr>
        <p:sp>
          <p:nvSpPr>
            <p:cNvPr id="61" name="椭圆 60"/>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2</a:t>
              </a:r>
              <a:endParaRPr kumimoji="1" lang="zh-CN" altLang="en-US" sz="1400" dirty="0">
                <a:latin typeface="Gilroy" pitchFamily="2" charset="0"/>
              </a:endParaRPr>
            </a:p>
          </p:txBody>
        </p:sp>
      </p:grpSp>
      <p:grpSp>
        <p:nvGrpSpPr>
          <p:cNvPr id="63" name="组合 62"/>
          <p:cNvGrpSpPr/>
          <p:nvPr/>
        </p:nvGrpSpPr>
        <p:grpSpPr>
          <a:xfrm>
            <a:off x="7095322" y="3853901"/>
            <a:ext cx="366576" cy="366575"/>
            <a:chOff x="1111603" y="2871490"/>
            <a:chExt cx="2035530" cy="2035530"/>
          </a:xfrm>
        </p:grpSpPr>
        <p:sp>
          <p:nvSpPr>
            <p:cNvPr id="64" name="椭圆 63"/>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3</a:t>
              </a:r>
              <a:endParaRPr kumimoji="1" lang="zh-CN" altLang="en-US" sz="1400" dirty="0">
                <a:latin typeface="Gilroy" pitchFamily="2" charset="0"/>
              </a:endParaRPr>
            </a:p>
          </p:txBody>
        </p:sp>
      </p:grpSp>
      <p:grpSp>
        <p:nvGrpSpPr>
          <p:cNvPr id="66" name="组合 65"/>
          <p:cNvGrpSpPr/>
          <p:nvPr/>
        </p:nvGrpSpPr>
        <p:grpSpPr>
          <a:xfrm>
            <a:off x="9771612" y="3853901"/>
            <a:ext cx="366576" cy="366575"/>
            <a:chOff x="1111603" y="2871490"/>
            <a:chExt cx="2035530" cy="2035530"/>
          </a:xfrm>
        </p:grpSpPr>
        <p:sp>
          <p:nvSpPr>
            <p:cNvPr id="67" name="椭圆 66"/>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椭圆 67"/>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4</a:t>
              </a:r>
              <a:endParaRPr kumimoji="1" lang="zh-CN" altLang="en-US" sz="1400" dirty="0">
                <a:latin typeface="Gilroy" pitchFamily="2" charset="0"/>
              </a:endParaRPr>
            </a:p>
          </p:txBody>
        </p:sp>
      </p:grpSp>
      <p:sp>
        <p:nvSpPr>
          <p:cNvPr id="4" name="文本框 3">
            <a:extLst>
              <a:ext uri="{FF2B5EF4-FFF2-40B4-BE49-F238E27FC236}">
                <a16:creationId xmlns:a16="http://schemas.microsoft.com/office/drawing/2014/main" id="{DD6E676D-6DD0-B53C-40E6-882265E36336}"/>
              </a:ext>
            </a:extLst>
          </p:cNvPr>
          <p:cNvSpPr txBox="1"/>
          <p:nvPr/>
        </p:nvSpPr>
        <p:spPr>
          <a:xfrm>
            <a:off x="3765908" y="-2967495"/>
            <a:ext cx="1800493" cy="369332"/>
          </a:xfrm>
          <a:prstGeom prst="rect">
            <a:avLst/>
          </a:prstGeom>
          <a:noFill/>
        </p:spPr>
        <p:txBody>
          <a:bodyPr wrap="none" rtlCol="0">
            <a:spAutoFit/>
          </a:bodyPr>
          <a:lstStyle/>
          <a:p>
            <a:r>
              <a:rPr kumimoji="1" lang="zh-CN" altLang="en-US" dirty="0">
                <a:solidFill>
                  <a:srgbClr val="FF0000"/>
                </a:solidFill>
              </a:rPr>
              <a:t>图标盖的太多了</a:t>
            </a:r>
          </a:p>
        </p:txBody>
      </p:sp>
      <p:sp>
        <p:nvSpPr>
          <p:cNvPr id="46" name="标题 45">
            <a:extLst>
              <a:ext uri="{FF2B5EF4-FFF2-40B4-BE49-F238E27FC236}">
                <a16:creationId xmlns:a16="http://schemas.microsoft.com/office/drawing/2014/main" id="{44C88EB7-183E-841B-F9B0-CA73AC46ECE3}"/>
              </a:ext>
            </a:extLst>
          </p:cNvPr>
          <p:cNvSpPr>
            <a:spLocks noGrp="1"/>
          </p:cNvSpPr>
          <p:nvPr>
            <p:ph type="title"/>
          </p:nvPr>
        </p:nvSpPr>
        <p:spPr>
          <a:prstGeom prst="rect">
            <a:avLst/>
          </a:prstGeom>
        </p:spPr>
        <p:txBody>
          <a:bodyPr/>
          <a:lstStyle/>
          <a:p>
            <a:r>
              <a:rPr lang="zh-CN" altLang="en-US" dirty="0"/>
              <a:t>流程图</a:t>
            </a:r>
          </a:p>
        </p:txBody>
      </p:sp>
      <p:pic>
        <p:nvPicPr>
          <p:cNvPr id="48" name="图片 47">
            <a:extLst>
              <a:ext uri="{FF2B5EF4-FFF2-40B4-BE49-F238E27FC236}">
                <a16:creationId xmlns:a16="http://schemas.microsoft.com/office/drawing/2014/main" id="{B830BCEB-6211-8407-BB1B-EC3284CBA6D8}"/>
              </a:ext>
            </a:extLst>
          </p:cNvPr>
          <p:cNvPicPr>
            <a:picLocks noChangeAspect="1"/>
          </p:cNvPicPr>
          <p:nvPr/>
        </p:nvPicPr>
        <p:blipFill>
          <a:blip r:embed="rId3"/>
          <a:stretch>
            <a:fillRect/>
          </a:stretch>
        </p:blipFill>
        <p:spPr>
          <a:xfrm>
            <a:off x="1273517" y="2486909"/>
            <a:ext cx="1349608" cy="1128486"/>
          </a:xfrm>
          <a:prstGeom prst="rect">
            <a:avLst/>
          </a:prstGeom>
        </p:spPr>
      </p:pic>
      <p:pic>
        <p:nvPicPr>
          <p:cNvPr id="49" name="图片 48">
            <a:extLst>
              <a:ext uri="{FF2B5EF4-FFF2-40B4-BE49-F238E27FC236}">
                <a16:creationId xmlns:a16="http://schemas.microsoft.com/office/drawing/2014/main" id="{20E95319-08FD-ED4E-0B41-9AFC726A29AF}"/>
              </a:ext>
            </a:extLst>
          </p:cNvPr>
          <p:cNvPicPr>
            <a:picLocks/>
          </p:cNvPicPr>
          <p:nvPr/>
        </p:nvPicPr>
        <p:blipFill>
          <a:blip r:embed="rId4"/>
          <a:stretch>
            <a:fillRect/>
          </a:stretch>
        </p:blipFill>
        <p:spPr>
          <a:xfrm>
            <a:off x="3949810" y="2486909"/>
            <a:ext cx="1349608" cy="1128486"/>
          </a:xfrm>
          <a:prstGeom prst="rect">
            <a:avLst/>
          </a:prstGeom>
        </p:spPr>
      </p:pic>
      <p:pic>
        <p:nvPicPr>
          <p:cNvPr id="88" name="图片 87">
            <a:extLst>
              <a:ext uri="{FF2B5EF4-FFF2-40B4-BE49-F238E27FC236}">
                <a16:creationId xmlns:a16="http://schemas.microsoft.com/office/drawing/2014/main" id="{8BD228FE-A0ED-E5B5-0713-259DF4755CED}"/>
              </a:ext>
            </a:extLst>
          </p:cNvPr>
          <p:cNvPicPr>
            <a:picLocks/>
          </p:cNvPicPr>
          <p:nvPr/>
        </p:nvPicPr>
        <p:blipFill>
          <a:blip r:embed="rId5"/>
          <a:stretch>
            <a:fillRect/>
          </a:stretch>
        </p:blipFill>
        <p:spPr>
          <a:xfrm>
            <a:off x="9280096" y="2486909"/>
            <a:ext cx="1349608" cy="1128486"/>
          </a:xfrm>
          <a:prstGeom prst="rect">
            <a:avLst/>
          </a:prstGeom>
        </p:spPr>
      </p:pic>
      <p:pic>
        <p:nvPicPr>
          <p:cNvPr id="89" name="图片 88">
            <a:extLst>
              <a:ext uri="{FF2B5EF4-FFF2-40B4-BE49-F238E27FC236}">
                <a16:creationId xmlns:a16="http://schemas.microsoft.com/office/drawing/2014/main" id="{3B20755E-034B-4F82-ED2C-1EC1067AAF33}"/>
              </a:ext>
            </a:extLst>
          </p:cNvPr>
          <p:cNvPicPr>
            <a:picLocks/>
          </p:cNvPicPr>
          <p:nvPr/>
        </p:nvPicPr>
        <p:blipFill>
          <a:blip r:embed="rId6"/>
          <a:stretch>
            <a:fillRect/>
          </a:stretch>
        </p:blipFill>
        <p:spPr>
          <a:xfrm>
            <a:off x="6603806" y="2486909"/>
            <a:ext cx="1349608" cy="1128486"/>
          </a:xfrm>
          <a:prstGeom prst="rect">
            <a:avLst/>
          </a:prstGeom>
        </p:spPr>
      </p:pic>
      <p:sp>
        <p:nvSpPr>
          <p:cNvPr id="90" name="圆角矩形 89">
            <a:extLst>
              <a:ext uri="{FF2B5EF4-FFF2-40B4-BE49-F238E27FC236}">
                <a16:creationId xmlns:a16="http://schemas.microsoft.com/office/drawing/2014/main" id="{3DF50A02-94D9-C3EC-52E4-7C1A38C9845C}"/>
              </a:ext>
            </a:extLst>
          </p:cNvPr>
          <p:cNvSpPr/>
          <p:nvPr/>
        </p:nvSpPr>
        <p:spPr>
          <a:xfrm>
            <a:off x="1145161" y="4509566"/>
            <a:ext cx="1606321" cy="48773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FZLanTingHeiPro_GB18030 Medium" panose="02000500000000000000" pitchFamily="2" charset="-122"/>
                <a:ea typeface="FZLanTingHeiPro_GB18030 Medium" panose="02000500000000000000" pitchFamily="2" charset="-122"/>
              </a:rPr>
              <a:t>流程文案</a:t>
            </a:r>
          </a:p>
        </p:txBody>
      </p:sp>
      <p:sp>
        <p:nvSpPr>
          <p:cNvPr id="91" name="圆角矩形 90">
            <a:extLst>
              <a:ext uri="{FF2B5EF4-FFF2-40B4-BE49-F238E27FC236}">
                <a16:creationId xmlns:a16="http://schemas.microsoft.com/office/drawing/2014/main" id="{0A75F888-C441-9C84-28B7-4B447A4196C3}"/>
              </a:ext>
            </a:extLst>
          </p:cNvPr>
          <p:cNvSpPr/>
          <p:nvPr/>
        </p:nvSpPr>
        <p:spPr>
          <a:xfrm>
            <a:off x="3821454" y="4509566"/>
            <a:ext cx="1606321" cy="48773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FZLanTingHeiPro_GB18030 Medium" panose="02000500000000000000" pitchFamily="2" charset="-122"/>
                <a:ea typeface="FZLanTingHeiPro_GB18030 Medium" panose="02000500000000000000" pitchFamily="2" charset="-122"/>
              </a:rPr>
              <a:t>流程文案</a:t>
            </a:r>
          </a:p>
        </p:txBody>
      </p:sp>
      <p:sp>
        <p:nvSpPr>
          <p:cNvPr id="92" name="圆角矩形 91">
            <a:extLst>
              <a:ext uri="{FF2B5EF4-FFF2-40B4-BE49-F238E27FC236}">
                <a16:creationId xmlns:a16="http://schemas.microsoft.com/office/drawing/2014/main" id="{B47DB287-F49E-37CA-B9C7-8C8C92D17715}"/>
              </a:ext>
            </a:extLst>
          </p:cNvPr>
          <p:cNvSpPr/>
          <p:nvPr/>
        </p:nvSpPr>
        <p:spPr>
          <a:xfrm>
            <a:off x="6475450" y="4509566"/>
            <a:ext cx="1606321" cy="48773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FZLanTingHeiPro_GB18030 Medium" panose="02000500000000000000" pitchFamily="2" charset="-122"/>
                <a:ea typeface="FZLanTingHeiPro_GB18030 Medium" panose="02000500000000000000" pitchFamily="2" charset="-122"/>
              </a:rPr>
              <a:t>流程文案</a:t>
            </a:r>
          </a:p>
        </p:txBody>
      </p:sp>
      <p:sp>
        <p:nvSpPr>
          <p:cNvPr id="93" name="圆角矩形 92">
            <a:extLst>
              <a:ext uri="{FF2B5EF4-FFF2-40B4-BE49-F238E27FC236}">
                <a16:creationId xmlns:a16="http://schemas.microsoft.com/office/drawing/2014/main" id="{15ACB067-5F69-C296-6317-FD1F42D7BBB2}"/>
              </a:ext>
            </a:extLst>
          </p:cNvPr>
          <p:cNvSpPr/>
          <p:nvPr/>
        </p:nvSpPr>
        <p:spPr>
          <a:xfrm>
            <a:off x="9151740" y="4509566"/>
            <a:ext cx="1606321" cy="48773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000" b="1" dirty="0">
                <a:solidFill>
                  <a:schemeClr val="bg1"/>
                </a:solidFill>
                <a:latin typeface="FZLanTingHeiPro_GB18030 Medium" panose="02000500000000000000" pitchFamily="2" charset="-122"/>
                <a:ea typeface="FZLanTingHeiPro_GB18030 Medium" panose="02000500000000000000" pitchFamily="2" charset="-122"/>
              </a:rPr>
              <a:t>流程文案</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2">
            <a:alphaModFix amt="8000"/>
          </a:blip>
          <a:srcRect l="4186" r="1393" b="6782"/>
          <a:stretch>
            <a:fillRect/>
          </a:stretch>
        </p:blipFill>
        <p:spPr>
          <a:xfrm>
            <a:off x="1" y="2294678"/>
            <a:ext cx="12192000" cy="4563322"/>
          </a:xfrm>
          <a:prstGeom prst="rect">
            <a:avLst/>
          </a:prstGeom>
        </p:spPr>
      </p:pic>
      <p:sp>
        <p:nvSpPr>
          <p:cNvPr id="40" name="圆角矩形 39">
            <a:extLst>
              <a:ext uri="{FF2B5EF4-FFF2-40B4-BE49-F238E27FC236}">
                <a16:creationId xmlns:a16="http://schemas.microsoft.com/office/drawing/2014/main" id="{CF9C59EC-846D-3042-9D8A-484DDDF21748}"/>
              </a:ext>
            </a:extLst>
          </p:cNvPr>
          <p:cNvSpPr/>
          <p:nvPr/>
        </p:nvSpPr>
        <p:spPr>
          <a:xfrm>
            <a:off x="9693619" y="2180931"/>
            <a:ext cx="2056392" cy="2885942"/>
          </a:xfrm>
          <a:prstGeom prst="roundRect">
            <a:avLst>
              <a:gd name="adj" fmla="val 7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6" name="圆角矩形 65"/>
          <p:cNvSpPr/>
          <p:nvPr/>
        </p:nvSpPr>
        <p:spPr>
          <a:xfrm>
            <a:off x="7380549" y="2180931"/>
            <a:ext cx="2056392" cy="2885942"/>
          </a:xfrm>
          <a:prstGeom prst="roundRect">
            <a:avLst>
              <a:gd name="adj" fmla="val 7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9" name="圆角矩形 68"/>
          <p:cNvSpPr/>
          <p:nvPr/>
        </p:nvSpPr>
        <p:spPr>
          <a:xfrm>
            <a:off x="5071266" y="2180931"/>
            <a:ext cx="2056392" cy="2885942"/>
          </a:xfrm>
          <a:prstGeom prst="roundRect">
            <a:avLst>
              <a:gd name="adj" fmla="val 7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0" name="圆角矩形 69"/>
          <p:cNvSpPr/>
          <p:nvPr/>
        </p:nvSpPr>
        <p:spPr>
          <a:xfrm>
            <a:off x="2761983" y="2180931"/>
            <a:ext cx="2056392" cy="2885942"/>
          </a:xfrm>
          <a:prstGeom prst="roundRect">
            <a:avLst>
              <a:gd name="adj" fmla="val 7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1" name="圆角矩形 70"/>
          <p:cNvSpPr/>
          <p:nvPr/>
        </p:nvSpPr>
        <p:spPr>
          <a:xfrm>
            <a:off x="452700" y="2180931"/>
            <a:ext cx="2056392" cy="2885942"/>
          </a:xfrm>
          <a:prstGeom prst="roundRect">
            <a:avLst>
              <a:gd name="adj" fmla="val 7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grpSp>
        <p:nvGrpSpPr>
          <p:cNvPr id="16" name="组合 15"/>
          <p:cNvGrpSpPr/>
          <p:nvPr/>
        </p:nvGrpSpPr>
        <p:grpSpPr>
          <a:xfrm>
            <a:off x="1297608" y="3507869"/>
            <a:ext cx="366576" cy="366575"/>
            <a:chOff x="1111603" y="2871490"/>
            <a:chExt cx="2035530" cy="2035530"/>
          </a:xfrm>
        </p:grpSpPr>
        <p:sp>
          <p:nvSpPr>
            <p:cNvPr id="17" name="椭圆 16"/>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1</a:t>
              </a:r>
              <a:endParaRPr kumimoji="1" lang="zh-CN" altLang="en-US" sz="1400" dirty="0">
                <a:latin typeface="Gilroy" pitchFamily="2" charset="0"/>
              </a:endParaRPr>
            </a:p>
          </p:txBody>
        </p:sp>
      </p:grpSp>
      <p:sp>
        <p:nvSpPr>
          <p:cNvPr id="31" name="圆角矩形"/>
          <p:cNvSpPr/>
          <p:nvPr/>
        </p:nvSpPr>
        <p:spPr>
          <a:xfrm>
            <a:off x="3023809" y="4143915"/>
            <a:ext cx="1534635" cy="457200"/>
          </a:xfrm>
          <a:prstGeom prst="roundRect">
            <a:avLst>
              <a:gd name="adj" fmla="val 50000"/>
            </a:avLst>
          </a:prstGeom>
          <a:solidFill>
            <a:srgbClr val="0D72FF"/>
          </a:solidFill>
          <a:ln w="12700">
            <a:noFill/>
            <a:miter lim="400000"/>
          </a:ln>
        </p:spPr>
        <p:txBody>
          <a:bodyPr lIns="25400" tIns="25400" rIns="25400" bIns="25400" anchor="ctr"/>
          <a:lstStyle/>
          <a:p>
            <a:pPr marR="0" lvl="0" indent="0" algn="ctr" fontAlgn="auto">
              <a:lnSpc>
                <a:spcPct val="100000"/>
              </a:lnSpc>
              <a:spcBef>
                <a:spcPts val="0"/>
              </a:spcBef>
              <a:spcAft>
                <a:spcPts val="0"/>
              </a:spcAft>
              <a:buClrTx/>
              <a:buSzTx/>
              <a:buFontTx/>
              <a:buNone/>
              <a:defRPr/>
            </a:pP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sym typeface="+mn-lt"/>
              </a:rPr>
              <a:t>流程文案</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sym typeface="+mn-lt"/>
            </a:endParaRPr>
          </a:p>
        </p:txBody>
      </p:sp>
      <p:cxnSp>
        <p:nvCxnSpPr>
          <p:cNvPr id="11" name="直线箭头连接符 10"/>
          <p:cNvCxnSpPr/>
          <p:nvPr/>
        </p:nvCxnSpPr>
        <p:spPr>
          <a:xfrm>
            <a:off x="598140" y="3693935"/>
            <a:ext cx="11344264" cy="0"/>
          </a:xfrm>
          <a:prstGeom prst="straightConnector1">
            <a:avLst/>
          </a:prstGeom>
          <a:ln w="50800">
            <a:gradFill>
              <a:gsLst>
                <a:gs pos="0">
                  <a:srgbClr val="336FFF">
                    <a:alpha val="0"/>
                  </a:srgbClr>
                </a:gs>
                <a:gs pos="100000">
                  <a:srgbClr val="336FFF"/>
                </a:gs>
              </a:gsLst>
              <a:lin ang="180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19" name="组合 18"/>
          <p:cNvGrpSpPr/>
          <p:nvPr/>
        </p:nvGrpSpPr>
        <p:grpSpPr>
          <a:xfrm>
            <a:off x="3606891" y="3507869"/>
            <a:ext cx="366576" cy="366575"/>
            <a:chOff x="1111603" y="2871490"/>
            <a:chExt cx="2035530" cy="2035530"/>
          </a:xfrm>
        </p:grpSpPr>
        <p:sp>
          <p:nvSpPr>
            <p:cNvPr id="20" name="椭圆 19"/>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2</a:t>
              </a:r>
              <a:endParaRPr kumimoji="1" lang="zh-CN" altLang="en-US" sz="1400" dirty="0">
                <a:latin typeface="Gilroy" pitchFamily="2" charset="0"/>
              </a:endParaRPr>
            </a:p>
          </p:txBody>
        </p:sp>
      </p:grpSp>
      <p:grpSp>
        <p:nvGrpSpPr>
          <p:cNvPr id="22" name="组合 21"/>
          <p:cNvGrpSpPr/>
          <p:nvPr/>
        </p:nvGrpSpPr>
        <p:grpSpPr>
          <a:xfrm>
            <a:off x="5916174" y="3507869"/>
            <a:ext cx="366576" cy="366575"/>
            <a:chOff x="1111603" y="2871490"/>
            <a:chExt cx="2035530" cy="2035530"/>
          </a:xfrm>
        </p:grpSpPr>
        <p:sp>
          <p:nvSpPr>
            <p:cNvPr id="23" name="椭圆 22"/>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3</a:t>
              </a:r>
              <a:endParaRPr kumimoji="1" lang="zh-CN" altLang="en-US" sz="1400" dirty="0">
                <a:latin typeface="Gilroy" pitchFamily="2" charset="0"/>
              </a:endParaRPr>
            </a:p>
          </p:txBody>
        </p:sp>
      </p:grpSp>
      <p:grpSp>
        <p:nvGrpSpPr>
          <p:cNvPr id="41" name="组合 40"/>
          <p:cNvGrpSpPr/>
          <p:nvPr/>
        </p:nvGrpSpPr>
        <p:grpSpPr>
          <a:xfrm>
            <a:off x="8225457" y="3507869"/>
            <a:ext cx="366576" cy="366575"/>
            <a:chOff x="1111603" y="2871490"/>
            <a:chExt cx="2035530" cy="2035530"/>
          </a:xfrm>
        </p:grpSpPr>
        <p:sp>
          <p:nvSpPr>
            <p:cNvPr id="42" name="椭圆 41"/>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4</a:t>
              </a:r>
              <a:endParaRPr kumimoji="1" lang="zh-CN" altLang="en-US" sz="1400" dirty="0">
                <a:latin typeface="Gilroy" pitchFamily="2" charset="0"/>
              </a:endParaRPr>
            </a:p>
          </p:txBody>
        </p:sp>
      </p:grpSp>
      <p:grpSp>
        <p:nvGrpSpPr>
          <p:cNvPr id="47" name="组合 46"/>
          <p:cNvGrpSpPr/>
          <p:nvPr/>
        </p:nvGrpSpPr>
        <p:grpSpPr>
          <a:xfrm>
            <a:off x="10539374" y="3507869"/>
            <a:ext cx="366576" cy="366575"/>
            <a:chOff x="1111603" y="2871490"/>
            <a:chExt cx="2035530" cy="2035530"/>
          </a:xfrm>
        </p:grpSpPr>
        <p:sp>
          <p:nvSpPr>
            <p:cNvPr id="48" name="椭圆 47"/>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椭圆 48"/>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latin typeface="Gilroy" pitchFamily="2" charset="0"/>
                </a:rPr>
                <a:t>5</a:t>
              </a:r>
              <a:endParaRPr kumimoji="1" lang="zh-CN" altLang="en-US" sz="1400" dirty="0">
                <a:latin typeface="Gilroy" pitchFamily="2" charset="0"/>
              </a:endParaRPr>
            </a:p>
          </p:txBody>
        </p:sp>
      </p:grpSp>
      <p:pic>
        <p:nvPicPr>
          <p:cNvPr id="39" name="图片 38">
            <a:extLst>
              <a:ext uri="{FF2B5EF4-FFF2-40B4-BE49-F238E27FC236}">
                <a16:creationId xmlns:a16="http://schemas.microsoft.com/office/drawing/2014/main" id="{79CD2028-3E8A-1596-D8C2-C0675DC39125}"/>
              </a:ext>
            </a:extLst>
          </p:cNvPr>
          <p:cNvPicPr>
            <a:picLocks/>
          </p:cNvPicPr>
          <p:nvPr/>
        </p:nvPicPr>
        <p:blipFill>
          <a:blip r:embed="rId3"/>
          <a:stretch>
            <a:fillRect/>
          </a:stretch>
        </p:blipFill>
        <p:spPr>
          <a:xfrm>
            <a:off x="943511" y="2442411"/>
            <a:ext cx="1074770" cy="898677"/>
          </a:xfrm>
          <a:prstGeom prst="rect">
            <a:avLst/>
          </a:prstGeom>
        </p:spPr>
      </p:pic>
      <p:pic>
        <p:nvPicPr>
          <p:cNvPr id="2" name="图片 1">
            <a:extLst>
              <a:ext uri="{FF2B5EF4-FFF2-40B4-BE49-F238E27FC236}">
                <a16:creationId xmlns:a16="http://schemas.microsoft.com/office/drawing/2014/main" id="{F1669D25-A41E-A1B0-7617-88DF4CFE6B07}"/>
              </a:ext>
            </a:extLst>
          </p:cNvPr>
          <p:cNvPicPr>
            <a:picLocks/>
          </p:cNvPicPr>
          <p:nvPr/>
        </p:nvPicPr>
        <p:blipFill>
          <a:blip r:embed="rId4"/>
          <a:stretch>
            <a:fillRect/>
          </a:stretch>
        </p:blipFill>
        <p:spPr>
          <a:xfrm>
            <a:off x="7871360" y="2442411"/>
            <a:ext cx="1074770" cy="898677"/>
          </a:xfrm>
          <a:prstGeom prst="rect">
            <a:avLst/>
          </a:prstGeom>
        </p:spPr>
      </p:pic>
      <p:pic>
        <p:nvPicPr>
          <p:cNvPr id="4" name="图片 3">
            <a:extLst>
              <a:ext uri="{FF2B5EF4-FFF2-40B4-BE49-F238E27FC236}">
                <a16:creationId xmlns:a16="http://schemas.microsoft.com/office/drawing/2014/main" id="{F29C6767-6A2A-FD4C-D91C-EF491E3BF283}"/>
              </a:ext>
            </a:extLst>
          </p:cNvPr>
          <p:cNvPicPr>
            <a:picLocks noChangeAspect="1"/>
          </p:cNvPicPr>
          <p:nvPr/>
        </p:nvPicPr>
        <p:blipFill>
          <a:blip r:embed="rId5"/>
          <a:stretch>
            <a:fillRect/>
          </a:stretch>
        </p:blipFill>
        <p:spPr>
          <a:xfrm>
            <a:off x="5562077" y="2442411"/>
            <a:ext cx="1074770" cy="898677"/>
          </a:xfrm>
          <a:prstGeom prst="rect">
            <a:avLst/>
          </a:prstGeom>
        </p:spPr>
      </p:pic>
      <p:pic>
        <p:nvPicPr>
          <p:cNvPr id="7" name="图片 6">
            <a:extLst>
              <a:ext uri="{FF2B5EF4-FFF2-40B4-BE49-F238E27FC236}">
                <a16:creationId xmlns:a16="http://schemas.microsoft.com/office/drawing/2014/main" id="{E55ACD71-B16D-CF82-0222-BD3D5F062E1A}"/>
              </a:ext>
            </a:extLst>
          </p:cNvPr>
          <p:cNvPicPr>
            <a:picLocks/>
          </p:cNvPicPr>
          <p:nvPr/>
        </p:nvPicPr>
        <p:blipFill>
          <a:blip r:embed="rId6"/>
          <a:stretch>
            <a:fillRect/>
          </a:stretch>
        </p:blipFill>
        <p:spPr>
          <a:xfrm>
            <a:off x="10185277" y="2442411"/>
            <a:ext cx="1074770" cy="898677"/>
          </a:xfrm>
          <a:prstGeom prst="rect">
            <a:avLst/>
          </a:prstGeom>
        </p:spPr>
      </p:pic>
      <p:pic>
        <p:nvPicPr>
          <p:cNvPr id="9" name="图片 8">
            <a:extLst>
              <a:ext uri="{FF2B5EF4-FFF2-40B4-BE49-F238E27FC236}">
                <a16:creationId xmlns:a16="http://schemas.microsoft.com/office/drawing/2014/main" id="{8E73D0E2-187D-0A88-FFA3-B2EEBFC4C735}"/>
              </a:ext>
            </a:extLst>
          </p:cNvPr>
          <p:cNvPicPr>
            <a:picLocks/>
          </p:cNvPicPr>
          <p:nvPr/>
        </p:nvPicPr>
        <p:blipFill>
          <a:blip r:embed="rId7"/>
          <a:stretch>
            <a:fillRect/>
          </a:stretch>
        </p:blipFill>
        <p:spPr>
          <a:xfrm>
            <a:off x="3252794" y="2442411"/>
            <a:ext cx="1074770" cy="898677"/>
          </a:xfrm>
          <a:prstGeom prst="rect">
            <a:avLst/>
          </a:prstGeom>
        </p:spPr>
      </p:pic>
      <p:sp>
        <p:nvSpPr>
          <p:cNvPr id="10" name="标题 9">
            <a:extLst>
              <a:ext uri="{FF2B5EF4-FFF2-40B4-BE49-F238E27FC236}">
                <a16:creationId xmlns:a16="http://schemas.microsoft.com/office/drawing/2014/main" id="{772572D5-8EB8-BD85-1AA3-5AE5FDAF8C22}"/>
              </a:ext>
            </a:extLst>
          </p:cNvPr>
          <p:cNvSpPr>
            <a:spLocks noGrp="1"/>
          </p:cNvSpPr>
          <p:nvPr>
            <p:ph type="title"/>
          </p:nvPr>
        </p:nvSpPr>
        <p:spPr>
          <a:xfrm>
            <a:off x="642583" y="434137"/>
            <a:ext cx="7339195" cy="466616"/>
          </a:xfrm>
        </p:spPr>
        <p:txBody>
          <a:bodyPr/>
          <a:lstStyle/>
          <a:p>
            <a:r>
              <a:rPr lang="zh-CN" altLang="en-US" dirty="0"/>
              <a:t>流程图图标</a:t>
            </a:r>
          </a:p>
        </p:txBody>
      </p:sp>
      <p:sp>
        <p:nvSpPr>
          <p:cNvPr id="52" name="圆角矩形">
            <a:extLst>
              <a:ext uri="{FF2B5EF4-FFF2-40B4-BE49-F238E27FC236}">
                <a16:creationId xmlns:a16="http://schemas.microsoft.com/office/drawing/2014/main" id="{9C3E38A7-0083-804B-B722-0E2080520729}"/>
              </a:ext>
            </a:extLst>
          </p:cNvPr>
          <p:cNvSpPr/>
          <p:nvPr/>
        </p:nvSpPr>
        <p:spPr>
          <a:xfrm>
            <a:off x="713579" y="4143915"/>
            <a:ext cx="1534635" cy="457200"/>
          </a:xfrm>
          <a:prstGeom prst="roundRect">
            <a:avLst>
              <a:gd name="adj" fmla="val 50000"/>
            </a:avLst>
          </a:prstGeom>
          <a:solidFill>
            <a:srgbClr val="0D72FF"/>
          </a:solidFill>
          <a:ln w="12700">
            <a:noFill/>
            <a:miter lim="400000"/>
          </a:ln>
        </p:spPr>
        <p:txBody>
          <a:bodyPr lIns="25400" tIns="25400" rIns="25400" bIns="25400" anchor="ctr"/>
          <a:lstStyle/>
          <a:p>
            <a:pPr marR="0" lvl="0" indent="0" algn="ctr" fontAlgn="auto">
              <a:lnSpc>
                <a:spcPct val="100000"/>
              </a:lnSpc>
              <a:spcBef>
                <a:spcPts val="0"/>
              </a:spcBef>
              <a:spcAft>
                <a:spcPts val="0"/>
              </a:spcAft>
              <a:buClrTx/>
              <a:buSzTx/>
              <a:buFontTx/>
              <a:buNone/>
              <a:defRPr/>
            </a:pP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sym typeface="+mn-lt"/>
              </a:rPr>
              <a:t>流程文案</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sym typeface="+mn-lt"/>
            </a:endParaRPr>
          </a:p>
        </p:txBody>
      </p:sp>
      <p:sp>
        <p:nvSpPr>
          <p:cNvPr id="53" name="圆角矩形">
            <a:extLst>
              <a:ext uri="{FF2B5EF4-FFF2-40B4-BE49-F238E27FC236}">
                <a16:creationId xmlns:a16="http://schemas.microsoft.com/office/drawing/2014/main" id="{8AFC2216-6D8D-754B-8C77-B57750BF0C2A}"/>
              </a:ext>
            </a:extLst>
          </p:cNvPr>
          <p:cNvSpPr/>
          <p:nvPr/>
        </p:nvSpPr>
        <p:spPr>
          <a:xfrm>
            <a:off x="5334039" y="4143915"/>
            <a:ext cx="1534635" cy="457200"/>
          </a:xfrm>
          <a:prstGeom prst="roundRect">
            <a:avLst>
              <a:gd name="adj" fmla="val 50000"/>
            </a:avLst>
          </a:prstGeom>
          <a:solidFill>
            <a:srgbClr val="0D72FF"/>
          </a:solidFill>
          <a:ln w="12700">
            <a:noFill/>
            <a:miter lim="400000"/>
          </a:ln>
        </p:spPr>
        <p:txBody>
          <a:bodyPr lIns="25400" tIns="25400" rIns="25400" bIns="25400" anchor="ctr"/>
          <a:lstStyle/>
          <a:p>
            <a:pPr marR="0" lvl="0" indent="0" algn="ctr" fontAlgn="auto">
              <a:lnSpc>
                <a:spcPct val="100000"/>
              </a:lnSpc>
              <a:spcBef>
                <a:spcPts val="0"/>
              </a:spcBef>
              <a:spcAft>
                <a:spcPts val="0"/>
              </a:spcAft>
              <a:buClrTx/>
              <a:buSzTx/>
              <a:buFontTx/>
              <a:buNone/>
              <a:defRPr/>
            </a:pP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sym typeface="+mn-lt"/>
              </a:rPr>
              <a:t>流程文案</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sym typeface="+mn-lt"/>
            </a:endParaRPr>
          </a:p>
        </p:txBody>
      </p:sp>
      <p:sp>
        <p:nvSpPr>
          <p:cNvPr id="54" name="圆角矩形">
            <a:extLst>
              <a:ext uri="{FF2B5EF4-FFF2-40B4-BE49-F238E27FC236}">
                <a16:creationId xmlns:a16="http://schemas.microsoft.com/office/drawing/2014/main" id="{BD94C903-1FE1-5741-A0A7-D8EB2B4CF869}"/>
              </a:ext>
            </a:extLst>
          </p:cNvPr>
          <p:cNvSpPr/>
          <p:nvPr/>
        </p:nvSpPr>
        <p:spPr>
          <a:xfrm>
            <a:off x="7644269" y="4143915"/>
            <a:ext cx="1534635" cy="457200"/>
          </a:xfrm>
          <a:prstGeom prst="roundRect">
            <a:avLst>
              <a:gd name="adj" fmla="val 50000"/>
            </a:avLst>
          </a:prstGeom>
          <a:solidFill>
            <a:srgbClr val="0D72FF"/>
          </a:solidFill>
          <a:ln w="12700">
            <a:noFill/>
            <a:miter lim="400000"/>
          </a:ln>
        </p:spPr>
        <p:txBody>
          <a:bodyPr lIns="25400" tIns="25400" rIns="25400" bIns="25400" anchor="ctr"/>
          <a:lstStyle/>
          <a:p>
            <a:pPr marR="0" lvl="0" indent="0" algn="ctr" fontAlgn="auto">
              <a:lnSpc>
                <a:spcPct val="100000"/>
              </a:lnSpc>
              <a:spcBef>
                <a:spcPts val="0"/>
              </a:spcBef>
              <a:spcAft>
                <a:spcPts val="0"/>
              </a:spcAft>
              <a:buClrTx/>
              <a:buSzTx/>
              <a:buFontTx/>
              <a:buNone/>
              <a:defRPr/>
            </a:pP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sym typeface="+mn-lt"/>
              </a:rPr>
              <a:t>流程文案</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sym typeface="+mn-lt"/>
            </a:endParaRPr>
          </a:p>
        </p:txBody>
      </p:sp>
      <p:sp>
        <p:nvSpPr>
          <p:cNvPr id="55" name="圆角矩形">
            <a:extLst>
              <a:ext uri="{FF2B5EF4-FFF2-40B4-BE49-F238E27FC236}">
                <a16:creationId xmlns:a16="http://schemas.microsoft.com/office/drawing/2014/main" id="{028D4050-0B0E-8246-982A-EE608EA31746}"/>
              </a:ext>
            </a:extLst>
          </p:cNvPr>
          <p:cNvSpPr/>
          <p:nvPr/>
        </p:nvSpPr>
        <p:spPr>
          <a:xfrm>
            <a:off x="9954498" y="4143915"/>
            <a:ext cx="1534635" cy="457200"/>
          </a:xfrm>
          <a:prstGeom prst="roundRect">
            <a:avLst>
              <a:gd name="adj" fmla="val 50000"/>
            </a:avLst>
          </a:prstGeom>
          <a:solidFill>
            <a:srgbClr val="0D72FF"/>
          </a:solidFill>
          <a:ln w="12700">
            <a:noFill/>
            <a:miter lim="400000"/>
          </a:ln>
        </p:spPr>
        <p:txBody>
          <a:bodyPr lIns="25400" tIns="25400" rIns="25400" bIns="25400" anchor="ctr"/>
          <a:lstStyle/>
          <a:p>
            <a:pPr marR="0" lvl="0" indent="0" algn="ctr" fontAlgn="auto">
              <a:lnSpc>
                <a:spcPct val="100000"/>
              </a:lnSpc>
              <a:spcBef>
                <a:spcPts val="0"/>
              </a:spcBef>
              <a:spcAft>
                <a:spcPts val="0"/>
              </a:spcAft>
              <a:buClrTx/>
              <a:buSzTx/>
              <a:buFontTx/>
              <a:buNone/>
              <a:defRPr/>
            </a:pP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sym typeface="+mn-lt"/>
              </a:rPr>
              <a:t>流程文案</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sym typeface="+mn-lt"/>
            </a:endParaRPr>
          </a:p>
        </p:txBody>
      </p:sp>
    </p:spTree>
    <p:extLst>
      <p:ext uri="{BB962C8B-B14F-4D97-AF65-F5344CB8AC3E}">
        <p14:creationId xmlns:p14="http://schemas.microsoft.com/office/powerpoint/2010/main" val="3041124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47AED2-E2AF-C34A-8CE0-691BEDD05752}"/>
              </a:ext>
            </a:extLst>
          </p:cNvPr>
          <p:cNvSpPr>
            <a:spLocks noGrp="1"/>
          </p:cNvSpPr>
          <p:nvPr>
            <p:ph type="title"/>
          </p:nvPr>
        </p:nvSpPr>
        <p:spPr/>
        <p:txBody>
          <a:bodyPr/>
          <a:lstStyle/>
          <a:p>
            <a:r>
              <a:rPr lang="zh-CN" altLang="en-US" dirty="0"/>
              <a:t>标题顺序</a:t>
            </a:r>
            <a:endParaRPr kumimoji="1" lang="zh-CN" altLang="en-US" dirty="0"/>
          </a:p>
        </p:txBody>
      </p:sp>
      <p:pic>
        <p:nvPicPr>
          <p:cNvPr id="13" name="图片 12">
            <a:extLst>
              <a:ext uri="{FF2B5EF4-FFF2-40B4-BE49-F238E27FC236}">
                <a16:creationId xmlns:a16="http://schemas.microsoft.com/office/drawing/2014/main" id="{A10545CD-8825-1D4B-AB31-5B85A8EF805F}"/>
              </a:ext>
            </a:extLst>
          </p:cNvPr>
          <p:cNvPicPr>
            <a:picLocks noChangeAspect="1"/>
          </p:cNvPicPr>
          <p:nvPr/>
        </p:nvPicPr>
        <p:blipFill>
          <a:blip r:embed="rId2"/>
          <a:stretch>
            <a:fillRect/>
          </a:stretch>
        </p:blipFill>
        <p:spPr>
          <a:xfrm>
            <a:off x="866345" y="1686560"/>
            <a:ext cx="10090477" cy="2721890"/>
          </a:xfrm>
          <a:prstGeom prst="rect">
            <a:avLst/>
          </a:prstGeom>
          <a:effectLst>
            <a:outerShdw blurRad="508000" dist="38100" dir="2700000" sx="105000" sy="105000" algn="tl" rotWithShape="0">
              <a:srgbClr val="CCE0FF">
                <a:alpha val="40000"/>
              </a:srgbClr>
            </a:outerShdw>
          </a:effectLst>
        </p:spPr>
      </p:pic>
      <p:sp>
        <p:nvSpPr>
          <p:cNvPr id="15" name="文本框 14">
            <a:extLst>
              <a:ext uri="{FF2B5EF4-FFF2-40B4-BE49-F238E27FC236}">
                <a16:creationId xmlns:a16="http://schemas.microsoft.com/office/drawing/2014/main" id="{3BD770A2-0112-1F4D-8B5C-137A6BA04E70}"/>
              </a:ext>
            </a:extLst>
          </p:cNvPr>
          <p:cNvSpPr txBox="1"/>
          <p:nvPr/>
        </p:nvSpPr>
        <p:spPr>
          <a:xfrm>
            <a:off x="1886050" y="2316335"/>
            <a:ext cx="750057" cy="707886"/>
          </a:xfrm>
          <a:prstGeom prst="rect">
            <a:avLst/>
          </a:prstGeom>
          <a:noFill/>
        </p:spPr>
        <p:txBody>
          <a:bodyPr wrap="square" rtlCol="0">
            <a:spAutoFit/>
          </a:bodyPr>
          <a:lstStyle/>
          <a:p>
            <a:r>
              <a:rPr kumimoji="1" lang="en-US" altLang="zh-CN" sz="4000" b="1" dirty="0">
                <a:solidFill>
                  <a:srgbClr val="0D72FF"/>
                </a:solidFill>
                <a:latin typeface="Gilroy Bold" pitchFamily="2" charset="0"/>
              </a:rPr>
              <a:t>01</a:t>
            </a:r>
            <a:endParaRPr kumimoji="1" lang="zh-CN" altLang="en-US" sz="4000" b="1" dirty="0">
              <a:solidFill>
                <a:srgbClr val="0D72FF"/>
              </a:solidFill>
              <a:latin typeface="Gilroy Bold" pitchFamily="2" charset="0"/>
            </a:endParaRPr>
          </a:p>
        </p:txBody>
      </p:sp>
      <p:sp>
        <p:nvSpPr>
          <p:cNvPr id="16" name="文本框 15">
            <a:extLst>
              <a:ext uri="{FF2B5EF4-FFF2-40B4-BE49-F238E27FC236}">
                <a16:creationId xmlns:a16="http://schemas.microsoft.com/office/drawing/2014/main" id="{3F8FAD81-B225-8144-86B1-7D354EAE4DEA}"/>
              </a:ext>
            </a:extLst>
          </p:cNvPr>
          <p:cNvSpPr txBox="1"/>
          <p:nvPr/>
        </p:nvSpPr>
        <p:spPr>
          <a:xfrm>
            <a:off x="4278432" y="2316334"/>
            <a:ext cx="824023" cy="707886"/>
          </a:xfrm>
          <a:prstGeom prst="rect">
            <a:avLst/>
          </a:prstGeom>
          <a:noFill/>
        </p:spPr>
        <p:txBody>
          <a:bodyPr wrap="square" rtlCol="0">
            <a:spAutoFit/>
          </a:bodyPr>
          <a:lstStyle/>
          <a:p>
            <a:r>
              <a:rPr kumimoji="1" lang="en-US" altLang="zh-CN" sz="4000" b="1" dirty="0">
                <a:solidFill>
                  <a:srgbClr val="0D72FF"/>
                </a:solidFill>
                <a:latin typeface="Gilroy Bold" pitchFamily="2" charset="0"/>
              </a:rPr>
              <a:t>02</a:t>
            </a:r>
            <a:endParaRPr kumimoji="1" lang="zh-CN" altLang="en-US" sz="4000" b="1" dirty="0">
              <a:solidFill>
                <a:srgbClr val="0D72FF"/>
              </a:solidFill>
              <a:latin typeface="Gilroy Bold" pitchFamily="2" charset="0"/>
            </a:endParaRPr>
          </a:p>
        </p:txBody>
      </p:sp>
      <p:sp>
        <p:nvSpPr>
          <p:cNvPr id="17" name="文本框 16">
            <a:extLst>
              <a:ext uri="{FF2B5EF4-FFF2-40B4-BE49-F238E27FC236}">
                <a16:creationId xmlns:a16="http://schemas.microsoft.com/office/drawing/2014/main" id="{EE474595-A829-1A47-A8BC-57B051988661}"/>
              </a:ext>
            </a:extLst>
          </p:cNvPr>
          <p:cNvSpPr txBox="1"/>
          <p:nvPr/>
        </p:nvSpPr>
        <p:spPr>
          <a:xfrm>
            <a:off x="6736801" y="2310913"/>
            <a:ext cx="832020" cy="707886"/>
          </a:xfrm>
          <a:prstGeom prst="rect">
            <a:avLst/>
          </a:prstGeom>
          <a:noFill/>
        </p:spPr>
        <p:txBody>
          <a:bodyPr wrap="square" rtlCol="0">
            <a:spAutoFit/>
          </a:bodyPr>
          <a:lstStyle/>
          <a:p>
            <a:r>
              <a:rPr kumimoji="1" lang="en-US" altLang="zh-CN" sz="4000" b="1" dirty="0">
                <a:solidFill>
                  <a:srgbClr val="0D72FF"/>
                </a:solidFill>
                <a:latin typeface="Gilroy Bold" pitchFamily="2" charset="0"/>
              </a:rPr>
              <a:t>03</a:t>
            </a:r>
            <a:endParaRPr kumimoji="1" lang="zh-CN" altLang="en-US" sz="4000" b="1" dirty="0">
              <a:solidFill>
                <a:srgbClr val="0D72FF"/>
              </a:solidFill>
              <a:latin typeface="Gilroy Bold" pitchFamily="2" charset="0"/>
            </a:endParaRPr>
          </a:p>
        </p:txBody>
      </p:sp>
      <p:sp>
        <p:nvSpPr>
          <p:cNvPr id="18" name="文本框 17">
            <a:extLst>
              <a:ext uri="{FF2B5EF4-FFF2-40B4-BE49-F238E27FC236}">
                <a16:creationId xmlns:a16="http://schemas.microsoft.com/office/drawing/2014/main" id="{F2AA8F1E-10E9-5F46-B5EA-13E65B8FF05F}"/>
              </a:ext>
            </a:extLst>
          </p:cNvPr>
          <p:cNvSpPr txBox="1"/>
          <p:nvPr/>
        </p:nvSpPr>
        <p:spPr>
          <a:xfrm>
            <a:off x="9195169" y="2310231"/>
            <a:ext cx="848012" cy="707886"/>
          </a:xfrm>
          <a:prstGeom prst="rect">
            <a:avLst/>
          </a:prstGeom>
          <a:noFill/>
        </p:spPr>
        <p:txBody>
          <a:bodyPr wrap="square" rtlCol="0">
            <a:spAutoFit/>
          </a:bodyPr>
          <a:lstStyle/>
          <a:p>
            <a:r>
              <a:rPr kumimoji="1" lang="en-US" altLang="zh-CN" sz="4000" b="1" dirty="0">
                <a:solidFill>
                  <a:srgbClr val="0D72FF"/>
                </a:solidFill>
                <a:latin typeface="Gilroy Bold" pitchFamily="2" charset="0"/>
              </a:rPr>
              <a:t>04</a:t>
            </a:r>
            <a:endParaRPr kumimoji="1" lang="zh-CN" altLang="en-US" sz="4000" b="1" dirty="0">
              <a:solidFill>
                <a:srgbClr val="0D72FF"/>
              </a:solidFill>
              <a:latin typeface="Gilroy Bold" pitchFamily="2" charset="0"/>
            </a:endParaRPr>
          </a:p>
        </p:txBody>
      </p:sp>
      <p:sp>
        <p:nvSpPr>
          <p:cNvPr id="19" name="文本框 18">
            <a:extLst>
              <a:ext uri="{FF2B5EF4-FFF2-40B4-BE49-F238E27FC236}">
                <a16:creationId xmlns:a16="http://schemas.microsoft.com/office/drawing/2014/main" id="{13B29CD2-175C-5640-90FF-5C76B277D911}"/>
              </a:ext>
            </a:extLst>
          </p:cNvPr>
          <p:cNvSpPr txBox="1"/>
          <p:nvPr/>
        </p:nvSpPr>
        <p:spPr>
          <a:xfrm>
            <a:off x="1124139" y="4648299"/>
            <a:ext cx="2275328" cy="1158522"/>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23" name="文本框 22">
            <a:extLst>
              <a:ext uri="{FF2B5EF4-FFF2-40B4-BE49-F238E27FC236}">
                <a16:creationId xmlns:a16="http://schemas.microsoft.com/office/drawing/2014/main" id="{6FC245F2-84BC-3645-A18A-E4F99B4925D0}"/>
              </a:ext>
            </a:extLst>
          </p:cNvPr>
          <p:cNvSpPr txBox="1"/>
          <p:nvPr/>
        </p:nvSpPr>
        <p:spPr>
          <a:xfrm>
            <a:off x="1157742" y="300189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rgbClr val="0D72FF"/>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rgbClr val="0D72FF"/>
              </a:solidFill>
              <a:latin typeface="FZLanTingHeiPro_GB18030 SemiBol" panose="02000500000000000000" pitchFamily="2" charset="-122"/>
              <a:ea typeface="FZLanTingHeiPro_GB18030 SemiBol" panose="02000500000000000000" pitchFamily="2" charset="-122"/>
            </a:endParaRPr>
          </a:p>
        </p:txBody>
      </p:sp>
      <p:sp>
        <p:nvSpPr>
          <p:cNvPr id="24" name="文本框 23">
            <a:extLst>
              <a:ext uri="{FF2B5EF4-FFF2-40B4-BE49-F238E27FC236}">
                <a16:creationId xmlns:a16="http://schemas.microsoft.com/office/drawing/2014/main" id="{7E099B5D-20B7-8B4C-8902-804968353BEF}"/>
              </a:ext>
            </a:extLst>
          </p:cNvPr>
          <p:cNvSpPr txBox="1"/>
          <p:nvPr/>
        </p:nvSpPr>
        <p:spPr>
          <a:xfrm>
            <a:off x="3574801" y="300189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rgbClr val="0D72FF"/>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rgbClr val="0D72FF"/>
              </a:solidFill>
              <a:latin typeface="FZLanTingHeiPro_GB18030 SemiBol" panose="02000500000000000000" pitchFamily="2" charset="-122"/>
              <a:ea typeface="FZLanTingHeiPro_GB18030 SemiBol" panose="02000500000000000000" pitchFamily="2" charset="-122"/>
            </a:endParaRPr>
          </a:p>
        </p:txBody>
      </p:sp>
      <p:sp>
        <p:nvSpPr>
          <p:cNvPr id="25" name="文本框 24">
            <a:extLst>
              <a:ext uri="{FF2B5EF4-FFF2-40B4-BE49-F238E27FC236}">
                <a16:creationId xmlns:a16="http://schemas.microsoft.com/office/drawing/2014/main" id="{2A2B1F3F-2CD2-574A-8F7A-4D1D16E79A73}"/>
              </a:ext>
            </a:extLst>
          </p:cNvPr>
          <p:cNvSpPr txBox="1"/>
          <p:nvPr/>
        </p:nvSpPr>
        <p:spPr>
          <a:xfrm>
            <a:off x="6033169" y="300189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rgbClr val="0D72FF"/>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rgbClr val="0D72FF"/>
              </a:solidFill>
              <a:latin typeface="FZLanTingHeiPro_GB18030 SemiBol" panose="02000500000000000000" pitchFamily="2" charset="-122"/>
              <a:ea typeface="FZLanTingHeiPro_GB18030 SemiBol" panose="02000500000000000000" pitchFamily="2" charset="-122"/>
            </a:endParaRPr>
          </a:p>
        </p:txBody>
      </p:sp>
      <p:sp>
        <p:nvSpPr>
          <p:cNvPr id="26" name="文本框 25">
            <a:extLst>
              <a:ext uri="{FF2B5EF4-FFF2-40B4-BE49-F238E27FC236}">
                <a16:creationId xmlns:a16="http://schemas.microsoft.com/office/drawing/2014/main" id="{1EDBA027-1C0B-5D41-9EA0-CF49F7661A15}"/>
              </a:ext>
            </a:extLst>
          </p:cNvPr>
          <p:cNvSpPr txBox="1"/>
          <p:nvPr/>
        </p:nvSpPr>
        <p:spPr>
          <a:xfrm>
            <a:off x="8508152" y="300189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rgbClr val="0D72FF"/>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rgbClr val="0D72FF"/>
              </a:solidFill>
              <a:latin typeface="FZLanTingHeiPro_GB18030 SemiBol" panose="02000500000000000000" pitchFamily="2" charset="-122"/>
              <a:ea typeface="FZLanTingHeiPro_GB18030 SemiBol" panose="02000500000000000000" pitchFamily="2" charset="-122"/>
            </a:endParaRPr>
          </a:p>
        </p:txBody>
      </p:sp>
      <p:sp>
        <p:nvSpPr>
          <p:cNvPr id="28" name="文本框 27">
            <a:extLst>
              <a:ext uri="{FF2B5EF4-FFF2-40B4-BE49-F238E27FC236}">
                <a16:creationId xmlns:a16="http://schemas.microsoft.com/office/drawing/2014/main" id="{1413F42A-5EE8-344D-AFF3-365F835DA2A2}"/>
              </a:ext>
            </a:extLst>
          </p:cNvPr>
          <p:cNvSpPr txBox="1"/>
          <p:nvPr/>
        </p:nvSpPr>
        <p:spPr>
          <a:xfrm>
            <a:off x="3543599" y="4648299"/>
            <a:ext cx="2275328" cy="1158522"/>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29" name="文本框 28">
            <a:extLst>
              <a:ext uri="{FF2B5EF4-FFF2-40B4-BE49-F238E27FC236}">
                <a16:creationId xmlns:a16="http://schemas.microsoft.com/office/drawing/2014/main" id="{124D2C67-0BD3-8C48-8544-938F596649A7}"/>
              </a:ext>
            </a:extLst>
          </p:cNvPr>
          <p:cNvSpPr txBox="1"/>
          <p:nvPr/>
        </p:nvSpPr>
        <p:spPr>
          <a:xfrm>
            <a:off x="6001967" y="4648299"/>
            <a:ext cx="2275328" cy="1158522"/>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30" name="文本框 29">
            <a:extLst>
              <a:ext uri="{FF2B5EF4-FFF2-40B4-BE49-F238E27FC236}">
                <a16:creationId xmlns:a16="http://schemas.microsoft.com/office/drawing/2014/main" id="{BCFFE60C-21CC-E84A-97E7-DD8E96852338}"/>
              </a:ext>
            </a:extLst>
          </p:cNvPr>
          <p:cNvSpPr txBox="1"/>
          <p:nvPr/>
        </p:nvSpPr>
        <p:spPr>
          <a:xfrm>
            <a:off x="8476950" y="4648299"/>
            <a:ext cx="2275328" cy="1158522"/>
          </a:xfrm>
          <a:prstGeom prst="rect">
            <a:avLst/>
          </a:prstGeom>
          <a:noFill/>
        </p:spPr>
        <p:txBody>
          <a:bodyPr wrap="square" rtlCol="0">
            <a:spAutoFit/>
          </a:bodyPr>
          <a:lstStyle/>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25986223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81AEE-8C29-974E-B743-F2C81D17CF41}"/>
              </a:ext>
            </a:extLst>
          </p:cNvPr>
          <p:cNvSpPr>
            <a:spLocks noGrp="1"/>
          </p:cNvSpPr>
          <p:nvPr>
            <p:ph type="title"/>
          </p:nvPr>
        </p:nvSpPr>
        <p:spPr/>
        <p:txBody>
          <a:bodyPr/>
          <a:lstStyle/>
          <a:p>
            <a:endParaRPr kumimoji="1" lang="zh-CN" altLang="en-US" dirty="0"/>
          </a:p>
        </p:txBody>
      </p:sp>
      <p:sp>
        <p:nvSpPr>
          <p:cNvPr id="20" name="Arrow: Pentagon 19">
            <a:extLst>
              <a:ext uri="{FF2B5EF4-FFF2-40B4-BE49-F238E27FC236}">
                <a16:creationId xmlns:a16="http://schemas.microsoft.com/office/drawing/2014/main" id="{4C2EC483-8AE1-4648-B4E4-B45E579F883B}"/>
              </a:ext>
            </a:extLst>
          </p:cNvPr>
          <p:cNvSpPr/>
          <p:nvPr/>
        </p:nvSpPr>
        <p:spPr>
          <a:xfrm rot="16200000">
            <a:off x="675601" y="3220420"/>
            <a:ext cx="4521201" cy="2753958"/>
          </a:xfrm>
          <a:prstGeom prst="homePlate">
            <a:avLst>
              <a:gd name="adj" fmla="val 225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1" name="Arrow: Pentagon 20">
            <a:extLst>
              <a:ext uri="{FF2B5EF4-FFF2-40B4-BE49-F238E27FC236}">
                <a16:creationId xmlns:a16="http://schemas.microsoft.com/office/drawing/2014/main" id="{01352C14-F0C9-F742-92C7-EC429FBE8E0F}"/>
              </a:ext>
            </a:extLst>
          </p:cNvPr>
          <p:cNvSpPr/>
          <p:nvPr/>
        </p:nvSpPr>
        <p:spPr>
          <a:xfrm rot="16200000">
            <a:off x="3472090" y="2857110"/>
            <a:ext cx="5247821" cy="2753958"/>
          </a:xfrm>
          <a:prstGeom prst="homePlate">
            <a:avLst>
              <a:gd name="adj" fmla="val 225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
        <p:nvSpPr>
          <p:cNvPr id="22" name="Arrow: Pentagon 21">
            <a:extLst>
              <a:ext uri="{FF2B5EF4-FFF2-40B4-BE49-F238E27FC236}">
                <a16:creationId xmlns:a16="http://schemas.microsoft.com/office/drawing/2014/main" id="{1817A3C4-CAF1-574D-BECD-327B8CA51226}"/>
              </a:ext>
            </a:extLst>
          </p:cNvPr>
          <p:cNvSpPr/>
          <p:nvPr/>
        </p:nvSpPr>
        <p:spPr>
          <a:xfrm rot="16200000">
            <a:off x="6995199" y="3220420"/>
            <a:ext cx="4521202" cy="2753958"/>
          </a:xfrm>
          <a:prstGeom prst="homePlate">
            <a:avLst>
              <a:gd name="adj" fmla="val 225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grpSp>
        <p:nvGrpSpPr>
          <p:cNvPr id="23" name="Group 23">
            <a:extLst>
              <a:ext uri="{FF2B5EF4-FFF2-40B4-BE49-F238E27FC236}">
                <a16:creationId xmlns:a16="http://schemas.microsoft.com/office/drawing/2014/main" id="{A53470DD-9B16-6C4E-903A-FA82C1F7F54E}"/>
              </a:ext>
            </a:extLst>
          </p:cNvPr>
          <p:cNvGrpSpPr/>
          <p:nvPr/>
        </p:nvGrpSpPr>
        <p:grpSpPr>
          <a:xfrm>
            <a:off x="1717041" y="3061805"/>
            <a:ext cx="2448560" cy="2104151"/>
            <a:chOff x="1475875" y="2998647"/>
            <a:chExt cx="2448560" cy="2104151"/>
          </a:xfrm>
        </p:grpSpPr>
        <p:sp>
          <p:nvSpPr>
            <p:cNvPr id="24" name="TextBox 24">
              <a:extLst>
                <a:ext uri="{FF2B5EF4-FFF2-40B4-BE49-F238E27FC236}">
                  <a16:creationId xmlns:a16="http://schemas.microsoft.com/office/drawing/2014/main" id="{5BBFAAF7-5DA6-324E-82DE-04D70FB92663}"/>
                </a:ext>
              </a:extLst>
            </p:cNvPr>
            <p:cNvSpPr txBox="1"/>
            <p:nvPr/>
          </p:nvSpPr>
          <p:spPr>
            <a:xfrm>
              <a:off x="1927344" y="3383354"/>
              <a:ext cx="1535384" cy="677080"/>
            </a:xfrm>
            <a:prstGeom prst="rect">
              <a:avLst/>
            </a:prstGeom>
            <a:noFill/>
          </p:spPr>
          <p:txBody>
            <a:bodyPr wrap="square" lIns="121893" tIns="60946" rIns="121893" bIns="60946" rtlCol="0">
              <a:spAutoFit/>
            </a:bodyPr>
            <a:lstStyle/>
            <a:p>
              <a:pPr algn="ctr"/>
              <a:r>
                <a:rPr lang="en-US" sz="3600" b="1" dirty="0">
                  <a:solidFill>
                    <a:schemeClr val="bg1"/>
                  </a:solidFill>
                  <a:latin typeface="Noto Sans S Chinese Black" panose="020B0500000000000000" pitchFamily="34" charset="-128"/>
                  <a:ea typeface="Noto Sans S Chinese Black" panose="020B0500000000000000" pitchFamily="34" charset="-128"/>
                </a:rPr>
                <a:t>2019</a:t>
              </a:r>
            </a:p>
          </p:txBody>
        </p:sp>
        <p:sp>
          <p:nvSpPr>
            <p:cNvPr id="25" name="TextBox 25">
              <a:extLst>
                <a:ext uri="{FF2B5EF4-FFF2-40B4-BE49-F238E27FC236}">
                  <a16:creationId xmlns:a16="http://schemas.microsoft.com/office/drawing/2014/main" id="{0DB0EFF3-4AD1-0C44-93C0-E222B2C1CE74}"/>
                </a:ext>
              </a:extLst>
            </p:cNvPr>
            <p:cNvSpPr txBox="1"/>
            <p:nvPr/>
          </p:nvSpPr>
          <p:spPr>
            <a:xfrm>
              <a:off x="2052646" y="2998647"/>
              <a:ext cx="1284781" cy="384707"/>
            </a:xfrm>
            <a:prstGeom prst="rect">
              <a:avLst/>
            </a:prstGeom>
            <a:noFill/>
          </p:spPr>
          <p:txBody>
            <a:bodyPr wrap="square" lIns="0" tIns="60946" rIns="0" bIns="0" rtlCol="0">
              <a:spAutoFit/>
            </a:bodyPr>
            <a:lstStyle/>
            <a:p>
              <a:pPr algn="ctr"/>
              <a:r>
                <a:rPr lang="en-US" sz="2100" dirty="0" err="1">
                  <a:solidFill>
                    <a:schemeClr val="bg1"/>
                  </a:solidFill>
                  <a:latin typeface="Source Sans Pro" panose="020B0503030403020204" pitchFamily="34" charset="0"/>
                  <a:cs typeface="Lato Regular"/>
                </a:rPr>
                <a:t>日期</a:t>
              </a:r>
              <a:endParaRPr lang="en-US" sz="2100" dirty="0">
                <a:solidFill>
                  <a:schemeClr val="bg1"/>
                </a:solidFill>
                <a:latin typeface="Source Sans Pro" panose="020B0503030403020204" pitchFamily="34" charset="0"/>
                <a:cs typeface="Lato Regular"/>
              </a:endParaRPr>
            </a:p>
          </p:txBody>
        </p:sp>
        <p:sp>
          <p:nvSpPr>
            <p:cNvPr id="26" name="TextBox 8">
              <a:extLst>
                <a:ext uri="{FF2B5EF4-FFF2-40B4-BE49-F238E27FC236}">
                  <a16:creationId xmlns:a16="http://schemas.microsoft.com/office/drawing/2014/main" id="{1255441F-3F2D-944E-8BD3-44D2B8F22A49}"/>
                </a:ext>
              </a:extLst>
            </p:cNvPr>
            <p:cNvSpPr txBox="1">
              <a:spLocks noChangeArrowheads="1"/>
            </p:cNvSpPr>
            <p:nvPr/>
          </p:nvSpPr>
          <p:spPr bwMode="auto">
            <a:xfrm>
              <a:off x="1475875" y="4077453"/>
              <a:ext cx="2448560" cy="102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a:t>
              </a:r>
              <a:endParaRPr 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p:txBody>
        </p:sp>
      </p:grpSp>
      <p:grpSp>
        <p:nvGrpSpPr>
          <p:cNvPr id="27" name="Group 32">
            <a:extLst>
              <a:ext uri="{FF2B5EF4-FFF2-40B4-BE49-F238E27FC236}">
                <a16:creationId xmlns:a16="http://schemas.microsoft.com/office/drawing/2014/main" id="{41F7AC87-1634-2147-BB7C-8D4F05B572B8}"/>
              </a:ext>
            </a:extLst>
          </p:cNvPr>
          <p:cNvGrpSpPr/>
          <p:nvPr/>
        </p:nvGrpSpPr>
        <p:grpSpPr>
          <a:xfrm>
            <a:off x="8056881" y="3061805"/>
            <a:ext cx="2418080" cy="2104151"/>
            <a:chOff x="1496117" y="2998647"/>
            <a:chExt cx="2418080" cy="2104151"/>
          </a:xfrm>
        </p:grpSpPr>
        <p:sp>
          <p:nvSpPr>
            <p:cNvPr id="28" name="TextBox 50">
              <a:extLst>
                <a:ext uri="{FF2B5EF4-FFF2-40B4-BE49-F238E27FC236}">
                  <a16:creationId xmlns:a16="http://schemas.microsoft.com/office/drawing/2014/main" id="{032ED6CC-06AA-994A-8957-1543A517B6CD}"/>
                </a:ext>
              </a:extLst>
            </p:cNvPr>
            <p:cNvSpPr txBox="1"/>
            <p:nvPr/>
          </p:nvSpPr>
          <p:spPr>
            <a:xfrm>
              <a:off x="1927344" y="3383354"/>
              <a:ext cx="1535384" cy="677080"/>
            </a:xfrm>
            <a:prstGeom prst="rect">
              <a:avLst/>
            </a:prstGeom>
            <a:noFill/>
          </p:spPr>
          <p:txBody>
            <a:bodyPr wrap="square" lIns="121893" tIns="60946" rIns="121893" bIns="60946" rtlCol="0">
              <a:spAutoFit/>
            </a:bodyPr>
            <a:lstStyle/>
            <a:p>
              <a:pPr algn="ctr"/>
              <a:r>
                <a:rPr lang="en-US" sz="3600" b="1" dirty="0">
                  <a:solidFill>
                    <a:schemeClr val="bg1"/>
                  </a:solidFill>
                  <a:latin typeface="Noto Sans S Chinese Black" panose="020B0500000000000000" pitchFamily="34" charset="-128"/>
                  <a:ea typeface="Noto Sans S Chinese Black" panose="020B0500000000000000" pitchFamily="34" charset="-128"/>
                </a:rPr>
                <a:t>202</a:t>
              </a:r>
              <a:r>
                <a:rPr lang="en-US" altLang="zh-CN" sz="3600" b="1" dirty="0">
                  <a:solidFill>
                    <a:schemeClr val="bg1"/>
                  </a:solidFill>
                  <a:latin typeface="Noto Sans S Chinese Black" panose="020B0500000000000000" pitchFamily="34" charset="-128"/>
                  <a:ea typeface="Noto Sans S Chinese Black" panose="020B0500000000000000" pitchFamily="34" charset="-128"/>
                </a:rPr>
                <a:t>0</a:t>
              </a:r>
              <a:endParaRPr lang="en-US" sz="3600" b="1" dirty="0">
                <a:solidFill>
                  <a:schemeClr val="bg1"/>
                </a:solidFill>
                <a:latin typeface="Noto Sans S Chinese Black" panose="020B0500000000000000" pitchFamily="34" charset="-128"/>
                <a:ea typeface="Noto Sans S Chinese Black" panose="020B0500000000000000" pitchFamily="34" charset="-128"/>
              </a:endParaRPr>
            </a:p>
          </p:txBody>
        </p:sp>
        <p:sp>
          <p:nvSpPr>
            <p:cNvPr id="29" name="TextBox 51">
              <a:extLst>
                <a:ext uri="{FF2B5EF4-FFF2-40B4-BE49-F238E27FC236}">
                  <a16:creationId xmlns:a16="http://schemas.microsoft.com/office/drawing/2014/main" id="{130BD16F-C4FB-B64A-8CE7-F2B9419BA55A}"/>
                </a:ext>
              </a:extLst>
            </p:cNvPr>
            <p:cNvSpPr txBox="1"/>
            <p:nvPr/>
          </p:nvSpPr>
          <p:spPr>
            <a:xfrm>
              <a:off x="2052646" y="2998647"/>
              <a:ext cx="1284781" cy="384707"/>
            </a:xfrm>
            <a:prstGeom prst="rect">
              <a:avLst/>
            </a:prstGeom>
            <a:noFill/>
          </p:spPr>
          <p:txBody>
            <a:bodyPr wrap="square" lIns="0" tIns="60946" rIns="0" bIns="0" rtlCol="0">
              <a:spAutoFit/>
            </a:bodyPr>
            <a:lstStyle/>
            <a:p>
              <a:pPr algn="ctr"/>
              <a:r>
                <a:rPr lang="en-US" sz="2100" dirty="0" err="1">
                  <a:solidFill>
                    <a:schemeClr val="bg1"/>
                  </a:solidFill>
                  <a:latin typeface="Source Sans Pro" panose="020B0503030403020204" pitchFamily="34" charset="0"/>
                  <a:cs typeface="Lato Regular"/>
                </a:rPr>
                <a:t>日期</a:t>
              </a:r>
              <a:endParaRPr lang="en-US" sz="2100" dirty="0">
                <a:solidFill>
                  <a:schemeClr val="bg1"/>
                </a:solidFill>
                <a:latin typeface="Source Sans Pro" panose="020B0503030403020204" pitchFamily="34" charset="0"/>
                <a:cs typeface="Lato Regular"/>
              </a:endParaRPr>
            </a:p>
          </p:txBody>
        </p:sp>
        <p:sp>
          <p:nvSpPr>
            <p:cNvPr id="30" name="TextBox 8">
              <a:extLst>
                <a:ext uri="{FF2B5EF4-FFF2-40B4-BE49-F238E27FC236}">
                  <a16:creationId xmlns:a16="http://schemas.microsoft.com/office/drawing/2014/main" id="{8AA64912-9F39-DB48-9ED9-9F0220BCF908}"/>
                </a:ext>
              </a:extLst>
            </p:cNvPr>
            <p:cNvSpPr txBox="1">
              <a:spLocks noChangeArrowheads="1"/>
            </p:cNvSpPr>
            <p:nvPr/>
          </p:nvSpPr>
          <p:spPr bwMode="auto">
            <a:xfrm>
              <a:off x="1496117" y="4077453"/>
              <a:ext cx="2418080" cy="102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p:txBody>
        </p:sp>
      </p:grpSp>
      <p:grpSp>
        <p:nvGrpSpPr>
          <p:cNvPr id="31" name="Group 53">
            <a:extLst>
              <a:ext uri="{FF2B5EF4-FFF2-40B4-BE49-F238E27FC236}">
                <a16:creationId xmlns:a16="http://schemas.microsoft.com/office/drawing/2014/main" id="{9B4D472C-F2F6-794A-B0CF-2733ED9BD038}"/>
              </a:ext>
            </a:extLst>
          </p:cNvPr>
          <p:cNvGrpSpPr/>
          <p:nvPr/>
        </p:nvGrpSpPr>
        <p:grpSpPr>
          <a:xfrm>
            <a:off x="4922469" y="3040037"/>
            <a:ext cx="2347063" cy="2104151"/>
            <a:chOff x="1521504" y="2998647"/>
            <a:chExt cx="2347063" cy="2104151"/>
          </a:xfrm>
        </p:grpSpPr>
        <p:sp>
          <p:nvSpPr>
            <p:cNvPr id="32" name="TextBox 54">
              <a:extLst>
                <a:ext uri="{FF2B5EF4-FFF2-40B4-BE49-F238E27FC236}">
                  <a16:creationId xmlns:a16="http://schemas.microsoft.com/office/drawing/2014/main" id="{468C24A4-989D-154C-B134-A335CA4D046D}"/>
                </a:ext>
              </a:extLst>
            </p:cNvPr>
            <p:cNvSpPr txBox="1"/>
            <p:nvPr/>
          </p:nvSpPr>
          <p:spPr>
            <a:xfrm>
              <a:off x="1927344" y="3383354"/>
              <a:ext cx="1535384" cy="677080"/>
            </a:xfrm>
            <a:prstGeom prst="rect">
              <a:avLst/>
            </a:prstGeom>
            <a:noFill/>
          </p:spPr>
          <p:txBody>
            <a:bodyPr wrap="square" lIns="121893" tIns="60946" rIns="121893" bIns="60946" rtlCol="0">
              <a:spAutoFit/>
            </a:bodyPr>
            <a:lstStyle/>
            <a:p>
              <a:pPr algn="ctr"/>
              <a:r>
                <a:rPr lang="en-US" sz="3600" b="1" dirty="0">
                  <a:solidFill>
                    <a:schemeClr val="bg1"/>
                  </a:solidFill>
                  <a:latin typeface="Noto Sans S Chinese Black" panose="020B0500000000000000" pitchFamily="34" charset="-128"/>
                  <a:ea typeface="Noto Sans S Chinese Black" panose="020B0500000000000000" pitchFamily="34" charset="-128"/>
                </a:rPr>
                <a:t>2021</a:t>
              </a:r>
            </a:p>
          </p:txBody>
        </p:sp>
        <p:sp>
          <p:nvSpPr>
            <p:cNvPr id="33" name="TextBox 55">
              <a:extLst>
                <a:ext uri="{FF2B5EF4-FFF2-40B4-BE49-F238E27FC236}">
                  <a16:creationId xmlns:a16="http://schemas.microsoft.com/office/drawing/2014/main" id="{08286789-000A-C14B-BCA4-BA35B7027C4A}"/>
                </a:ext>
              </a:extLst>
            </p:cNvPr>
            <p:cNvSpPr txBox="1"/>
            <p:nvPr/>
          </p:nvSpPr>
          <p:spPr>
            <a:xfrm>
              <a:off x="2052646" y="2998647"/>
              <a:ext cx="1284781" cy="384707"/>
            </a:xfrm>
            <a:prstGeom prst="rect">
              <a:avLst/>
            </a:prstGeom>
            <a:noFill/>
          </p:spPr>
          <p:txBody>
            <a:bodyPr wrap="square" lIns="0" tIns="60946" rIns="0" bIns="0" rtlCol="0">
              <a:spAutoFit/>
            </a:bodyPr>
            <a:lstStyle/>
            <a:p>
              <a:pPr algn="ctr"/>
              <a:r>
                <a:rPr lang="en-US" sz="2100" dirty="0" err="1">
                  <a:solidFill>
                    <a:schemeClr val="bg1"/>
                  </a:solidFill>
                  <a:latin typeface="Source Sans Pro" panose="020B0503030403020204" pitchFamily="34" charset="0"/>
                  <a:cs typeface="Lato Regular"/>
                </a:rPr>
                <a:t>日期</a:t>
              </a:r>
              <a:endParaRPr lang="en-US" sz="2100" dirty="0">
                <a:solidFill>
                  <a:schemeClr val="bg1"/>
                </a:solidFill>
                <a:latin typeface="Source Sans Pro" panose="020B0503030403020204" pitchFamily="34" charset="0"/>
                <a:cs typeface="Lato Regular"/>
              </a:endParaRPr>
            </a:p>
          </p:txBody>
        </p:sp>
        <p:sp>
          <p:nvSpPr>
            <p:cNvPr id="34" name="TextBox 8">
              <a:extLst>
                <a:ext uri="{FF2B5EF4-FFF2-40B4-BE49-F238E27FC236}">
                  <a16:creationId xmlns:a16="http://schemas.microsoft.com/office/drawing/2014/main" id="{4E41389C-7BD4-A14D-B0E7-EBECA9EF7DC0}"/>
                </a:ext>
              </a:extLst>
            </p:cNvPr>
            <p:cNvSpPr txBox="1">
              <a:spLocks noChangeArrowheads="1"/>
            </p:cNvSpPr>
            <p:nvPr/>
          </p:nvSpPr>
          <p:spPr bwMode="auto">
            <a:xfrm>
              <a:off x="1521504" y="4077453"/>
              <a:ext cx="2347063" cy="1025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3000" b="1">
                  <a:solidFill>
                    <a:srgbClr val="000000"/>
                  </a:solidFill>
                  <a:latin typeface="Helvetica Neue" charset="0"/>
                  <a:ea typeface="Helvetica Neue" charset="0"/>
                  <a:cs typeface="Helvetica Neue" charset="0"/>
                  <a:sym typeface="Helvetica Neue" charset="0"/>
                </a:defRPr>
              </a:lvl1pPr>
              <a:lvl2pPr marL="742950" indent="-285750">
                <a:defRPr sz="3000" b="1">
                  <a:solidFill>
                    <a:srgbClr val="000000"/>
                  </a:solidFill>
                  <a:latin typeface="Helvetica Neue" charset="0"/>
                  <a:ea typeface="Helvetica Neue" charset="0"/>
                  <a:cs typeface="Helvetica Neue" charset="0"/>
                  <a:sym typeface="Helvetica Neue" charset="0"/>
                </a:defRPr>
              </a:lvl2pPr>
              <a:lvl3pPr marL="1143000" indent="-228600">
                <a:defRPr sz="3000" b="1">
                  <a:solidFill>
                    <a:srgbClr val="000000"/>
                  </a:solidFill>
                  <a:latin typeface="Helvetica Neue" charset="0"/>
                  <a:ea typeface="Helvetica Neue" charset="0"/>
                  <a:cs typeface="Helvetica Neue" charset="0"/>
                  <a:sym typeface="Helvetica Neue" charset="0"/>
                </a:defRPr>
              </a:lvl3pPr>
              <a:lvl4pPr marL="1600200" indent="-228600">
                <a:defRPr sz="3000" b="1">
                  <a:solidFill>
                    <a:srgbClr val="000000"/>
                  </a:solidFill>
                  <a:latin typeface="Helvetica Neue" charset="0"/>
                  <a:ea typeface="Helvetica Neue" charset="0"/>
                  <a:cs typeface="Helvetica Neue" charset="0"/>
                  <a:sym typeface="Helvetica Neue" charset="0"/>
                </a:defRPr>
              </a:lvl4pPr>
              <a:lvl5pPr marL="2057400" indent="-228600">
                <a:defRPr sz="3000" b="1">
                  <a:solidFill>
                    <a:srgbClr val="000000"/>
                  </a:solidFill>
                  <a:latin typeface="Helvetica Neue" charset="0"/>
                  <a:ea typeface="Helvetica Neue" charset="0"/>
                  <a:cs typeface="Helvetica Neue" charset="0"/>
                  <a:sym typeface="Helvetica Neue" charset="0"/>
                </a:defRPr>
              </a:lvl5pPr>
              <a:lvl6pPr marL="25146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6pPr>
              <a:lvl7pPr marL="29718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7pPr>
              <a:lvl8pPr marL="34290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8pPr>
              <a:lvl9pPr marL="3886200" indent="-228600" algn="l" defTabSz="825500" rtl="0" eaLnBrk="0" fontAlgn="base" hangingPunct="0">
                <a:spcBef>
                  <a:spcPct val="0"/>
                </a:spcBef>
                <a:spcAft>
                  <a:spcPct val="0"/>
                </a:spcAft>
                <a:defRPr sz="3000" b="1">
                  <a:solidFill>
                    <a:srgbClr val="000000"/>
                  </a:solidFill>
                  <a:latin typeface="Helvetica Neue" charset="0"/>
                  <a:ea typeface="Helvetica Neue" charset="0"/>
                  <a:cs typeface="Helvetica Neue" charset="0"/>
                  <a:sym typeface="Helvetica Neue" charset="0"/>
                </a:defRPr>
              </a:lvl9pPr>
            </a:lstStyle>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a:p>
              <a:pPr marL="0" indent="0" algn="ctr">
                <a:lnSpc>
                  <a:spcPct val="150000"/>
                </a:lnSpc>
                <a:buClr>
                  <a:schemeClr val="tx2"/>
                </a:buClr>
              </a:pPr>
              <a:r>
                <a:rPr lang="zh-CN" altLang="en-US"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rPr>
                <a:t>文案内容</a:t>
              </a:r>
              <a:endParaRPr lang="en-US" altLang="zh-CN" sz="1400" b="0" dirty="0">
                <a:solidFill>
                  <a:schemeClr val="bg1"/>
                </a:solidFill>
                <a:latin typeface="FZLanTingHeiPro_GB18030 Medium" panose="02000500000000000000" pitchFamily="2" charset="-122"/>
                <a:ea typeface="FZLanTingHeiPro_GB18030 Medium" panose="02000500000000000000" pitchFamily="2" charset="-122"/>
                <a:cs typeface="Arial" panose="020B0604020202020204" pitchFamily="34" charset="0"/>
              </a:endParaRPr>
            </a:p>
          </p:txBody>
        </p:sp>
      </p:grpSp>
      <p:sp>
        <p:nvSpPr>
          <p:cNvPr id="35" name="Oval 2">
            <a:extLst>
              <a:ext uri="{FF2B5EF4-FFF2-40B4-BE49-F238E27FC236}">
                <a16:creationId xmlns:a16="http://schemas.microsoft.com/office/drawing/2014/main" id="{F7ED1BBC-F6E3-E548-93FC-D32E20234957}"/>
              </a:ext>
            </a:extLst>
          </p:cNvPr>
          <p:cNvSpPr/>
          <p:nvPr/>
        </p:nvSpPr>
        <p:spPr>
          <a:xfrm>
            <a:off x="5943601" y="2219772"/>
            <a:ext cx="304800" cy="3048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Source Sans Pro" panose="020B0503030403020204" pitchFamily="34" charset="0"/>
            </a:endParaRPr>
          </a:p>
        </p:txBody>
      </p:sp>
    </p:spTree>
    <p:extLst>
      <p:ext uri="{BB962C8B-B14F-4D97-AF65-F5344CB8AC3E}">
        <p14:creationId xmlns:p14="http://schemas.microsoft.com/office/powerpoint/2010/main" val="25107709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CB16D-F4AA-ED4D-9445-942A3625FB06}"/>
              </a:ext>
            </a:extLst>
          </p:cNvPr>
          <p:cNvSpPr>
            <a:spLocks noGrp="1"/>
          </p:cNvSpPr>
          <p:nvPr>
            <p:ph type="title"/>
          </p:nvPr>
        </p:nvSpPr>
        <p:spPr/>
        <p:txBody>
          <a:bodyPr/>
          <a:lstStyle/>
          <a:p>
            <a:r>
              <a:rPr kumimoji="1" lang="zh-CN" altLang="en-US" dirty="0"/>
              <a:t>功能组合样式</a:t>
            </a:r>
          </a:p>
        </p:txBody>
      </p:sp>
      <p:sp>
        <p:nvSpPr>
          <p:cNvPr id="3" name="Shape">
            <a:extLst>
              <a:ext uri="{FF2B5EF4-FFF2-40B4-BE49-F238E27FC236}">
                <a16:creationId xmlns:a16="http://schemas.microsoft.com/office/drawing/2014/main" id="{211525C3-E11C-C349-BD5A-EEF88681BE52}"/>
              </a:ext>
            </a:extLst>
          </p:cNvPr>
          <p:cNvSpPr/>
          <p:nvPr/>
        </p:nvSpPr>
        <p:spPr>
          <a:xfrm>
            <a:off x="4975643" y="3248770"/>
            <a:ext cx="1133176" cy="1133176"/>
          </a:xfrm>
          <a:custGeom>
            <a:avLst/>
            <a:gdLst/>
            <a:ahLst/>
            <a:cxnLst>
              <a:cxn ang="0">
                <a:pos x="wd2" y="hd2"/>
              </a:cxn>
              <a:cxn ang="5400000">
                <a:pos x="wd2" y="hd2"/>
              </a:cxn>
              <a:cxn ang="10800000">
                <a:pos x="wd2" y="hd2"/>
              </a:cxn>
              <a:cxn ang="16200000">
                <a:pos x="wd2" y="hd2"/>
              </a:cxn>
            </a:cxnLst>
            <a:rect l="0" t="0" r="r" b="b"/>
            <a:pathLst>
              <a:path w="21600" h="21600" extrusionOk="0">
                <a:moveTo>
                  <a:pt x="13851" y="0"/>
                </a:moveTo>
                <a:lnTo>
                  <a:pt x="7749" y="0"/>
                </a:lnTo>
                <a:cubicBezTo>
                  <a:pt x="3481" y="0"/>
                  <a:pt x="0" y="3481"/>
                  <a:pt x="0" y="7749"/>
                </a:cubicBezTo>
                <a:lnTo>
                  <a:pt x="0" y="13851"/>
                </a:lnTo>
                <a:cubicBezTo>
                  <a:pt x="0" y="18119"/>
                  <a:pt x="3481" y="21600"/>
                  <a:pt x="7749" y="21600"/>
                </a:cubicBezTo>
                <a:lnTo>
                  <a:pt x="13851" y="21600"/>
                </a:lnTo>
                <a:cubicBezTo>
                  <a:pt x="18119" y="21600"/>
                  <a:pt x="21600" y="18119"/>
                  <a:pt x="21600" y="13851"/>
                </a:cubicBezTo>
                <a:lnTo>
                  <a:pt x="21600" y="7749"/>
                </a:lnTo>
                <a:cubicBezTo>
                  <a:pt x="21563" y="3481"/>
                  <a:pt x="18081" y="0"/>
                  <a:pt x="13851" y="0"/>
                </a:cubicBezTo>
                <a:close/>
              </a:path>
            </a:pathLst>
          </a:custGeom>
          <a:solidFill>
            <a:srgbClr val="133C9A"/>
          </a:solidFill>
          <a:ln w="12700">
            <a:miter lim="400000"/>
          </a:ln>
        </p:spPr>
        <p:txBody>
          <a:bodyPr lIns="38100" tIns="38100" rIns="38100" bIns="38100" anchor="ctr"/>
          <a:lstStyle/>
          <a:p>
            <a:pPr>
              <a:defRPr sz="3000">
                <a:solidFill>
                  <a:srgbClr val="FFFFFF"/>
                </a:solidFill>
              </a:defRPr>
            </a:pPr>
            <a:endParaRPr/>
          </a:p>
        </p:txBody>
      </p:sp>
      <p:sp>
        <p:nvSpPr>
          <p:cNvPr id="4" name="Shape">
            <a:extLst>
              <a:ext uri="{FF2B5EF4-FFF2-40B4-BE49-F238E27FC236}">
                <a16:creationId xmlns:a16="http://schemas.microsoft.com/office/drawing/2014/main" id="{08002605-DD79-414F-9DD6-040B1EEE22A3}"/>
              </a:ext>
            </a:extLst>
          </p:cNvPr>
          <p:cNvSpPr/>
          <p:nvPr/>
        </p:nvSpPr>
        <p:spPr>
          <a:xfrm>
            <a:off x="7194856" y="3091659"/>
            <a:ext cx="881795" cy="881795"/>
          </a:xfrm>
          <a:custGeom>
            <a:avLst/>
            <a:gdLst/>
            <a:ahLst/>
            <a:cxnLst>
              <a:cxn ang="0">
                <a:pos x="wd2" y="hd2"/>
              </a:cxn>
              <a:cxn ang="5400000">
                <a:pos x="wd2" y="hd2"/>
              </a:cxn>
              <a:cxn ang="10800000">
                <a:pos x="wd2" y="hd2"/>
              </a:cxn>
              <a:cxn ang="16200000">
                <a:pos x="wd2" y="hd2"/>
              </a:cxn>
            </a:cxnLst>
            <a:rect l="0" t="0" r="r" b="b"/>
            <a:pathLst>
              <a:path w="21600" h="21600" extrusionOk="0">
                <a:moveTo>
                  <a:pt x="13855" y="0"/>
                </a:moveTo>
                <a:lnTo>
                  <a:pt x="7745" y="0"/>
                </a:lnTo>
                <a:cubicBezTo>
                  <a:pt x="3512" y="0"/>
                  <a:pt x="0" y="3464"/>
                  <a:pt x="0" y="7745"/>
                </a:cubicBezTo>
                <a:lnTo>
                  <a:pt x="0" y="13855"/>
                </a:lnTo>
                <a:cubicBezTo>
                  <a:pt x="0" y="18088"/>
                  <a:pt x="3464" y="21600"/>
                  <a:pt x="7745" y="21600"/>
                </a:cubicBezTo>
                <a:lnTo>
                  <a:pt x="13855" y="21600"/>
                </a:lnTo>
                <a:cubicBezTo>
                  <a:pt x="18088" y="21600"/>
                  <a:pt x="21600" y="18136"/>
                  <a:pt x="21600" y="13855"/>
                </a:cubicBezTo>
                <a:lnTo>
                  <a:pt x="21600" y="7745"/>
                </a:lnTo>
                <a:cubicBezTo>
                  <a:pt x="21552" y="3464"/>
                  <a:pt x="18088" y="0"/>
                  <a:pt x="13855" y="0"/>
                </a:cubicBezTo>
                <a:close/>
              </a:path>
            </a:pathLst>
          </a:custGeom>
          <a:solidFill>
            <a:srgbClr val="133C9A"/>
          </a:solidFill>
          <a:ln w="12700">
            <a:miter lim="400000"/>
          </a:ln>
        </p:spPr>
        <p:txBody>
          <a:bodyPr lIns="38100" tIns="38100" rIns="38100" bIns="38100" anchor="ctr"/>
          <a:lstStyle/>
          <a:p>
            <a:pPr>
              <a:defRPr sz="3000">
                <a:solidFill>
                  <a:srgbClr val="FFFFFF"/>
                </a:solidFill>
              </a:defRPr>
            </a:pPr>
            <a:endParaRPr/>
          </a:p>
        </p:txBody>
      </p:sp>
      <p:sp>
        <p:nvSpPr>
          <p:cNvPr id="5" name="Shape">
            <a:extLst>
              <a:ext uri="{FF2B5EF4-FFF2-40B4-BE49-F238E27FC236}">
                <a16:creationId xmlns:a16="http://schemas.microsoft.com/office/drawing/2014/main" id="{A106B7A9-82B2-234A-82A8-0C6A77A7D4C7}"/>
              </a:ext>
            </a:extLst>
          </p:cNvPr>
          <p:cNvSpPr/>
          <p:nvPr/>
        </p:nvSpPr>
        <p:spPr>
          <a:xfrm>
            <a:off x="4857810" y="1874038"/>
            <a:ext cx="881795" cy="881795"/>
          </a:xfrm>
          <a:custGeom>
            <a:avLst/>
            <a:gdLst/>
            <a:ahLst/>
            <a:cxnLst>
              <a:cxn ang="0">
                <a:pos x="wd2" y="hd2"/>
              </a:cxn>
              <a:cxn ang="5400000">
                <a:pos x="wd2" y="hd2"/>
              </a:cxn>
              <a:cxn ang="10800000">
                <a:pos x="wd2" y="hd2"/>
              </a:cxn>
              <a:cxn ang="16200000">
                <a:pos x="wd2" y="hd2"/>
              </a:cxn>
            </a:cxnLst>
            <a:rect l="0" t="0" r="r" b="b"/>
            <a:pathLst>
              <a:path w="21600" h="21600" extrusionOk="0">
                <a:moveTo>
                  <a:pt x="13855" y="0"/>
                </a:moveTo>
                <a:lnTo>
                  <a:pt x="7745" y="0"/>
                </a:lnTo>
                <a:cubicBezTo>
                  <a:pt x="3512" y="0"/>
                  <a:pt x="0" y="3464"/>
                  <a:pt x="0" y="7745"/>
                </a:cubicBezTo>
                <a:lnTo>
                  <a:pt x="0" y="13855"/>
                </a:lnTo>
                <a:cubicBezTo>
                  <a:pt x="0" y="18088"/>
                  <a:pt x="3464" y="21600"/>
                  <a:pt x="7745" y="21600"/>
                </a:cubicBezTo>
                <a:lnTo>
                  <a:pt x="13855" y="21600"/>
                </a:lnTo>
                <a:cubicBezTo>
                  <a:pt x="18088" y="21600"/>
                  <a:pt x="21600" y="18136"/>
                  <a:pt x="21600" y="13855"/>
                </a:cubicBezTo>
                <a:lnTo>
                  <a:pt x="21600" y="7745"/>
                </a:lnTo>
                <a:cubicBezTo>
                  <a:pt x="21552" y="3512"/>
                  <a:pt x="18088" y="0"/>
                  <a:pt x="13855" y="0"/>
                </a:cubicBezTo>
                <a:close/>
              </a:path>
            </a:pathLst>
          </a:custGeom>
          <a:solidFill>
            <a:srgbClr val="3370FF"/>
          </a:solidFill>
          <a:ln w="12700">
            <a:miter lim="400000"/>
          </a:ln>
        </p:spPr>
        <p:txBody>
          <a:bodyPr lIns="38100" tIns="38100" rIns="38100" bIns="38100" anchor="ctr"/>
          <a:lstStyle/>
          <a:p>
            <a:pPr>
              <a:defRPr sz="3000">
                <a:solidFill>
                  <a:srgbClr val="FFFFFF"/>
                </a:solidFill>
              </a:defRPr>
            </a:pPr>
            <a:endParaRPr/>
          </a:p>
        </p:txBody>
      </p:sp>
      <p:sp>
        <p:nvSpPr>
          <p:cNvPr id="6" name="Shape">
            <a:extLst>
              <a:ext uri="{FF2B5EF4-FFF2-40B4-BE49-F238E27FC236}">
                <a16:creationId xmlns:a16="http://schemas.microsoft.com/office/drawing/2014/main" id="{230C0302-87C4-F64D-8DD9-58A3B9E46AA9}"/>
              </a:ext>
            </a:extLst>
          </p:cNvPr>
          <p:cNvSpPr/>
          <p:nvPr/>
        </p:nvSpPr>
        <p:spPr>
          <a:xfrm>
            <a:off x="5093478" y="4682421"/>
            <a:ext cx="881795" cy="881795"/>
          </a:xfrm>
          <a:custGeom>
            <a:avLst/>
            <a:gdLst/>
            <a:ahLst/>
            <a:cxnLst>
              <a:cxn ang="0">
                <a:pos x="wd2" y="hd2"/>
              </a:cxn>
              <a:cxn ang="5400000">
                <a:pos x="wd2" y="hd2"/>
              </a:cxn>
              <a:cxn ang="10800000">
                <a:pos x="wd2" y="hd2"/>
              </a:cxn>
              <a:cxn ang="16200000">
                <a:pos x="wd2" y="hd2"/>
              </a:cxn>
            </a:cxnLst>
            <a:rect l="0" t="0" r="r" b="b"/>
            <a:pathLst>
              <a:path w="21600" h="21600" extrusionOk="0">
                <a:moveTo>
                  <a:pt x="13855" y="0"/>
                </a:moveTo>
                <a:lnTo>
                  <a:pt x="7745" y="0"/>
                </a:lnTo>
                <a:cubicBezTo>
                  <a:pt x="3512" y="0"/>
                  <a:pt x="0" y="3464"/>
                  <a:pt x="0" y="7745"/>
                </a:cubicBezTo>
                <a:lnTo>
                  <a:pt x="0" y="13855"/>
                </a:lnTo>
                <a:cubicBezTo>
                  <a:pt x="0" y="18088"/>
                  <a:pt x="3464" y="21600"/>
                  <a:pt x="7745" y="21600"/>
                </a:cubicBezTo>
                <a:lnTo>
                  <a:pt x="13855" y="21600"/>
                </a:lnTo>
                <a:cubicBezTo>
                  <a:pt x="18088" y="21600"/>
                  <a:pt x="21600" y="18136"/>
                  <a:pt x="21600" y="13855"/>
                </a:cubicBezTo>
                <a:lnTo>
                  <a:pt x="21600" y="7745"/>
                </a:lnTo>
                <a:cubicBezTo>
                  <a:pt x="21600" y="3464"/>
                  <a:pt x="18136" y="0"/>
                  <a:pt x="13855" y="0"/>
                </a:cubicBezTo>
                <a:close/>
              </a:path>
            </a:pathLst>
          </a:custGeom>
          <a:solidFill>
            <a:srgbClr val="3370FF"/>
          </a:solidFill>
          <a:ln w="12700">
            <a:miter lim="400000"/>
          </a:ln>
        </p:spPr>
        <p:txBody>
          <a:bodyPr lIns="38100" tIns="38100" rIns="38100" bIns="38100" anchor="ctr"/>
          <a:lstStyle/>
          <a:p>
            <a:pPr>
              <a:defRPr sz="3000">
                <a:solidFill>
                  <a:srgbClr val="FFFFFF"/>
                </a:solidFill>
              </a:defRPr>
            </a:pPr>
            <a:endParaRPr/>
          </a:p>
        </p:txBody>
      </p:sp>
      <p:sp>
        <p:nvSpPr>
          <p:cNvPr id="7" name="Shape">
            <a:extLst>
              <a:ext uri="{FF2B5EF4-FFF2-40B4-BE49-F238E27FC236}">
                <a16:creationId xmlns:a16="http://schemas.microsoft.com/office/drawing/2014/main" id="{03FA4E08-8E02-044F-9855-7AF1BFB611E0}"/>
              </a:ext>
            </a:extLst>
          </p:cNvPr>
          <p:cNvSpPr/>
          <p:nvPr/>
        </p:nvSpPr>
        <p:spPr>
          <a:xfrm>
            <a:off x="5780843" y="1599090"/>
            <a:ext cx="712899" cy="712899"/>
          </a:xfrm>
          <a:custGeom>
            <a:avLst/>
            <a:gdLst/>
            <a:ahLst/>
            <a:cxnLst>
              <a:cxn ang="0">
                <a:pos x="wd2" y="hd2"/>
              </a:cxn>
              <a:cxn ang="5400000">
                <a:pos x="wd2" y="hd2"/>
              </a:cxn>
              <a:cxn ang="10800000">
                <a:pos x="wd2" y="hd2"/>
              </a:cxn>
              <a:cxn ang="16200000">
                <a:pos x="wd2" y="hd2"/>
              </a:cxn>
            </a:cxnLst>
            <a:rect l="0" t="0" r="r" b="b"/>
            <a:pathLst>
              <a:path w="21600" h="21600" extrusionOk="0">
                <a:moveTo>
                  <a:pt x="13864" y="0"/>
                </a:moveTo>
                <a:lnTo>
                  <a:pt x="7736" y="0"/>
                </a:lnTo>
                <a:cubicBezTo>
                  <a:pt x="3451" y="0"/>
                  <a:pt x="0" y="3511"/>
                  <a:pt x="0" y="7736"/>
                </a:cubicBezTo>
                <a:lnTo>
                  <a:pt x="0" y="13864"/>
                </a:lnTo>
                <a:cubicBezTo>
                  <a:pt x="0" y="18149"/>
                  <a:pt x="3511" y="21600"/>
                  <a:pt x="7736" y="21600"/>
                </a:cubicBezTo>
                <a:lnTo>
                  <a:pt x="13864" y="21600"/>
                </a:lnTo>
                <a:cubicBezTo>
                  <a:pt x="18149" y="21600"/>
                  <a:pt x="21600" y="18089"/>
                  <a:pt x="21600" y="13864"/>
                </a:cubicBezTo>
                <a:lnTo>
                  <a:pt x="21600" y="7736"/>
                </a:lnTo>
                <a:cubicBezTo>
                  <a:pt x="21600" y="3451"/>
                  <a:pt x="18089" y="0"/>
                  <a:pt x="13864" y="0"/>
                </a:cubicBezTo>
                <a:close/>
              </a:path>
            </a:pathLst>
          </a:custGeom>
          <a:solidFill>
            <a:srgbClr val="00D6B9"/>
          </a:solidFill>
          <a:ln w="12700">
            <a:miter lim="400000"/>
          </a:ln>
        </p:spPr>
        <p:txBody>
          <a:bodyPr lIns="38100" tIns="38100" rIns="38100" bIns="38100" anchor="ctr"/>
          <a:lstStyle/>
          <a:p>
            <a:pPr>
              <a:defRPr sz="3000">
                <a:solidFill>
                  <a:srgbClr val="FFFFFF"/>
                </a:solidFill>
              </a:defRPr>
            </a:pPr>
            <a:endParaRPr/>
          </a:p>
        </p:txBody>
      </p:sp>
      <p:sp>
        <p:nvSpPr>
          <p:cNvPr id="8" name="Shape">
            <a:extLst>
              <a:ext uri="{FF2B5EF4-FFF2-40B4-BE49-F238E27FC236}">
                <a16:creationId xmlns:a16="http://schemas.microsoft.com/office/drawing/2014/main" id="{558E5A89-D4D0-6748-A441-2A7FDFF26450}"/>
              </a:ext>
            </a:extLst>
          </p:cNvPr>
          <p:cNvSpPr/>
          <p:nvPr/>
        </p:nvSpPr>
        <p:spPr>
          <a:xfrm>
            <a:off x="4347193" y="4230722"/>
            <a:ext cx="712899" cy="712899"/>
          </a:xfrm>
          <a:custGeom>
            <a:avLst/>
            <a:gdLst/>
            <a:ahLst/>
            <a:cxnLst>
              <a:cxn ang="0">
                <a:pos x="wd2" y="hd2"/>
              </a:cxn>
              <a:cxn ang="5400000">
                <a:pos x="wd2" y="hd2"/>
              </a:cxn>
              <a:cxn ang="10800000">
                <a:pos x="wd2" y="hd2"/>
              </a:cxn>
              <a:cxn ang="16200000">
                <a:pos x="wd2" y="hd2"/>
              </a:cxn>
            </a:cxnLst>
            <a:rect l="0" t="0" r="r" b="b"/>
            <a:pathLst>
              <a:path w="21600" h="21600" extrusionOk="0">
                <a:moveTo>
                  <a:pt x="13864" y="0"/>
                </a:moveTo>
                <a:lnTo>
                  <a:pt x="7736" y="0"/>
                </a:lnTo>
                <a:cubicBezTo>
                  <a:pt x="3451" y="0"/>
                  <a:pt x="0" y="3511"/>
                  <a:pt x="0" y="7736"/>
                </a:cubicBezTo>
                <a:lnTo>
                  <a:pt x="0" y="13864"/>
                </a:lnTo>
                <a:cubicBezTo>
                  <a:pt x="0" y="18149"/>
                  <a:pt x="3511" y="21600"/>
                  <a:pt x="7736" y="21600"/>
                </a:cubicBezTo>
                <a:lnTo>
                  <a:pt x="13864" y="21600"/>
                </a:lnTo>
                <a:cubicBezTo>
                  <a:pt x="18149" y="21600"/>
                  <a:pt x="21600" y="18089"/>
                  <a:pt x="21600" y="13864"/>
                </a:cubicBezTo>
                <a:lnTo>
                  <a:pt x="21600" y="7736"/>
                </a:lnTo>
                <a:cubicBezTo>
                  <a:pt x="21600" y="3451"/>
                  <a:pt x="18149" y="0"/>
                  <a:pt x="13864"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9" name="Shape">
            <a:extLst>
              <a:ext uri="{FF2B5EF4-FFF2-40B4-BE49-F238E27FC236}">
                <a16:creationId xmlns:a16="http://schemas.microsoft.com/office/drawing/2014/main" id="{CDF37B02-81C6-6345-BAB1-43E736A11FE1}"/>
              </a:ext>
            </a:extLst>
          </p:cNvPr>
          <p:cNvSpPr/>
          <p:nvPr/>
        </p:nvSpPr>
        <p:spPr>
          <a:xfrm>
            <a:off x="6978825" y="2266817"/>
            <a:ext cx="712899" cy="712899"/>
          </a:xfrm>
          <a:custGeom>
            <a:avLst/>
            <a:gdLst/>
            <a:ahLst/>
            <a:cxnLst>
              <a:cxn ang="0">
                <a:pos x="wd2" y="hd2"/>
              </a:cxn>
              <a:cxn ang="5400000">
                <a:pos x="wd2" y="hd2"/>
              </a:cxn>
              <a:cxn ang="10800000">
                <a:pos x="wd2" y="hd2"/>
              </a:cxn>
              <a:cxn ang="16200000">
                <a:pos x="wd2" y="hd2"/>
              </a:cxn>
            </a:cxnLst>
            <a:rect l="0" t="0" r="r" b="b"/>
            <a:pathLst>
              <a:path w="21600" h="21600" extrusionOk="0">
                <a:moveTo>
                  <a:pt x="13864" y="0"/>
                </a:moveTo>
                <a:lnTo>
                  <a:pt x="7736" y="0"/>
                </a:lnTo>
                <a:cubicBezTo>
                  <a:pt x="3451" y="0"/>
                  <a:pt x="0" y="3511"/>
                  <a:pt x="0" y="7736"/>
                </a:cubicBezTo>
                <a:lnTo>
                  <a:pt x="0" y="13864"/>
                </a:lnTo>
                <a:cubicBezTo>
                  <a:pt x="0" y="18149"/>
                  <a:pt x="3511" y="21600"/>
                  <a:pt x="7736" y="21600"/>
                </a:cubicBezTo>
                <a:lnTo>
                  <a:pt x="13864" y="21600"/>
                </a:lnTo>
                <a:cubicBezTo>
                  <a:pt x="18149" y="21600"/>
                  <a:pt x="21600" y="18089"/>
                  <a:pt x="21600" y="13864"/>
                </a:cubicBezTo>
                <a:lnTo>
                  <a:pt x="21600" y="7736"/>
                </a:lnTo>
                <a:cubicBezTo>
                  <a:pt x="21600" y="3451"/>
                  <a:pt x="18089" y="0"/>
                  <a:pt x="13864" y="0"/>
                </a:cubicBezTo>
                <a:close/>
              </a:path>
            </a:pathLst>
          </a:custGeom>
          <a:solidFill>
            <a:srgbClr val="3370FF"/>
          </a:solidFill>
          <a:ln w="12700">
            <a:miter lim="400000"/>
          </a:ln>
        </p:spPr>
        <p:txBody>
          <a:bodyPr lIns="38100" tIns="38100" rIns="38100" bIns="38100" anchor="ctr"/>
          <a:lstStyle/>
          <a:p>
            <a:pPr>
              <a:defRPr sz="3000">
                <a:solidFill>
                  <a:srgbClr val="FFFFFF"/>
                </a:solidFill>
              </a:defRPr>
            </a:pPr>
            <a:endParaRPr/>
          </a:p>
        </p:txBody>
      </p:sp>
      <p:sp>
        <p:nvSpPr>
          <p:cNvPr id="10" name="Shape">
            <a:extLst>
              <a:ext uri="{FF2B5EF4-FFF2-40B4-BE49-F238E27FC236}">
                <a16:creationId xmlns:a16="http://schemas.microsoft.com/office/drawing/2014/main" id="{FA01A445-F63A-5C4D-8468-3A8FEDC7BD9B}"/>
              </a:ext>
            </a:extLst>
          </p:cNvPr>
          <p:cNvSpPr/>
          <p:nvPr/>
        </p:nvSpPr>
        <p:spPr>
          <a:xfrm>
            <a:off x="4032970" y="3504077"/>
            <a:ext cx="630415" cy="630413"/>
          </a:xfrm>
          <a:custGeom>
            <a:avLst/>
            <a:gdLst/>
            <a:ahLst/>
            <a:cxnLst>
              <a:cxn ang="0">
                <a:pos x="wd2" y="hd2"/>
              </a:cxn>
              <a:cxn ang="5400000">
                <a:pos x="wd2" y="hd2"/>
              </a:cxn>
              <a:cxn ang="10800000">
                <a:pos x="wd2" y="hd2"/>
              </a:cxn>
              <a:cxn ang="16200000">
                <a:pos x="wd2" y="hd2"/>
              </a:cxn>
            </a:cxnLst>
            <a:rect l="0" t="0" r="r" b="b"/>
            <a:pathLst>
              <a:path w="21600" h="21600" extrusionOk="0">
                <a:moveTo>
                  <a:pt x="13862" y="0"/>
                </a:moveTo>
                <a:lnTo>
                  <a:pt x="7738" y="0"/>
                </a:lnTo>
                <a:cubicBezTo>
                  <a:pt x="3499" y="0"/>
                  <a:pt x="0" y="3499"/>
                  <a:pt x="0" y="7738"/>
                </a:cubicBezTo>
                <a:lnTo>
                  <a:pt x="0" y="13862"/>
                </a:lnTo>
                <a:cubicBezTo>
                  <a:pt x="0" y="18101"/>
                  <a:pt x="3499" y="21600"/>
                  <a:pt x="7738" y="21600"/>
                </a:cubicBezTo>
                <a:lnTo>
                  <a:pt x="13862" y="21600"/>
                </a:lnTo>
                <a:cubicBezTo>
                  <a:pt x="18101" y="21600"/>
                  <a:pt x="21600" y="18101"/>
                  <a:pt x="21600" y="13862"/>
                </a:cubicBezTo>
                <a:lnTo>
                  <a:pt x="21600" y="7738"/>
                </a:lnTo>
                <a:cubicBezTo>
                  <a:pt x="21600" y="3499"/>
                  <a:pt x="18101" y="0"/>
                  <a:pt x="13862" y="0"/>
                </a:cubicBezTo>
                <a:close/>
              </a:path>
            </a:pathLst>
          </a:custGeom>
          <a:solidFill>
            <a:srgbClr val="00D6B9"/>
          </a:solidFill>
          <a:ln w="12700">
            <a:miter lim="400000"/>
          </a:ln>
        </p:spPr>
        <p:txBody>
          <a:bodyPr lIns="38100" tIns="38100" rIns="38100" bIns="38100" anchor="ctr"/>
          <a:lstStyle/>
          <a:p>
            <a:pPr>
              <a:defRPr sz="3000">
                <a:solidFill>
                  <a:srgbClr val="FFFFFF"/>
                </a:solidFill>
              </a:defRPr>
            </a:pPr>
            <a:endParaRPr/>
          </a:p>
        </p:txBody>
      </p:sp>
      <p:sp>
        <p:nvSpPr>
          <p:cNvPr id="11" name="Shape">
            <a:extLst>
              <a:ext uri="{FF2B5EF4-FFF2-40B4-BE49-F238E27FC236}">
                <a16:creationId xmlns:a16="http://schemas.microsoft.com/office/drawing/2014/main" id="{FF7D4DE0-0145-B944-88E9-02379E095AB2}"/>
              </a:ext>
            </a:extLst>
          </p:cNvPr>
          <p:cNvSpPr/>
          <p:nvPr/>
        </p:nvSpPr>
        <p:spPr>
          <a:xfrm>
            <a:off x="6566407" y="1834760"/>
            <a:ext cx="532220" cy="532220"/>
          </a:xfrm>
          <a:custGeom>
            <a:avLst/>
            <a:gdLst/>
            <a:ahLst/>
            <a:cxnLst>
              <a:cxn ang="0">
                <a:pos x="wd2" y="hd2"/>
              </a:cxn>
              <a:cxn ang="5400000">
                <a:pos x="wd2" y="hd2"/>
              </a:cxn>
              <a:cxn ang="10800000">
                <a:pos x="wd2" y="hd2"/>
              </a:cxn>
              <a:cxn ang="16200000">
                <a:pos x="wd2" y="hd2"/>
              </a:cxn>
            </a:cxnLst>
            <a:rect l="0" t="0" r="r" b="b"/>
            <a:pathLst>
              <a:path w="21600" h="21600" extrusionOk="0">
                <a:moveTo>
                  <a:pt x="13869" y="0"/>
                </a:moveTo>
                <a:lnTo>
                  <a:pt x="7731" y="0"/>
                </a:lnTo>
                <a:cubicBezTo>
                  <a:pt x="3507" y="0"/>
                  <a:pt x="0" y="3507"/>
                  <a:pt x="0" y="7731"/>
                </a:cubicBezTo>
                <a:lnTo>
                  <a:pt x="0" y="13869"/>
                </a:lnTo>
                <a:cubicBezTo>
                  <a:pt x="0" y="18093"/>
                  <a:pt x="3507" y="21600"/>
                  <a:pt x="7731" y="21600"/>
                </a:cubicBezTo>
                <a:lnTo>
                  <a:pt x="13869" y="21600"/>
                </a:lnTo>
                <a:cubicBezTo>
                  <a:pt x="18093" y="21600"/>
                  <a:pt x="21600" y="18093"/>
                  <a:pt x="21600" y="13869"/>
                </a:cubicBezTo>
                <a:lnTo>
                  <a:pt x="21600" y="7731"/>
                </a:lnTo>
                <a:cubicBezTo>
                  <a:pt x="21600" y="3427"/>
                  <a:pt x="18093" y="0"/>
                  <a:pt x="13869"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12" name="Shape">
            <a:extLst>
              <a:ext uri="{FF2B5EF4-FFF2-40B4-BE49-F238E27FC236}">
                <a16:creationId xmlns:a16="http://schemas.microsoft.com/office/drawing/2014/main" id="{AF4DBEB3-C8FF-224A-86C7-9E73D69B4B98}"/>
              </a:ext>
            </a:extLst>
          </p:cNvPr>
          <p:cNvSpPr/>
          <p:nvPr/>
        </p:nvSpPr>
        <p:spPr>
          <a:xfrm>
            <a:off x="7273412" y="4171805"/>
            <a:ext cx="597027" cy="597028"/>
          </a:xfrm>
          <a:custGeom>
            <a:avLst/>
            <a:gdLst/>
            <a:ahLst/>
            <a:cxnLst>
              <a:cxn ang="0">
                <a:pos x="wd2" y="hd2"/>
              </a:cxn>
              <a:cxn ang="5400000">
                <a:pos x="wd2" y="hd2"/>
              </a:cxn>
              <a:cxn ang="10800000">
                <a:pos x="wd2" y="hd2"/>
              </a:cxn>
              <a:cxn ang="16200000">
                <a:pos x="wd2" y="hd2"/>
              </a:cxn>
            </a:cxnLst>
            <a:rect l="0" t="0" r="r" b="b"/>
            <a:pathLst>
              <a:path w="21600" h="21600" extrusionOk="0">
                <a:moveTo>
                  <a:pt x="13855" y="0"/>
                </a:moveTo>
                <a:lnTo>
                  <a:pt x="7745" y="0"/>
                </a:lnTo>
                <a:cubicBezTo>
                  <a:pt x="3482" y="0"/>
                  <a:pt x="0" y="3482"/>
                  <a:pt x="0" y="7745"/>
                </a:cubicBezTo>
                <a:lnTo>
                  <a:pt x="0" y="13855"/>
                </a:lnTo>
                <a:cubicBezTo>
                  <a:pt x="0" y="18118"/>
                  <a:pt x="3482" y="21600"/>
                  <a:pt x="7745" y="21600"/>
                </a:cubicBezTo>
                <a:lnTo>
                  <a:pt x="13855" y="21600"/>
                </a:lnTo>
                <a:cubicBezTo>
                  <a:pt x="18118" y="21600"/>
                  <a:pt x="21600" y="18118"/>
                  <a:pt x="21600" y="13855"/>
                </a:cubicBezTo>
                <a:lnTo>
                  <a:pt x="21600" y="7745"/>
                </a:lnTo>
                <a:cubicBezTo>
                  <a:pt x="21600" y="3482"/>
                  <a:pt x="18118" y="0"/>
                  <a:pt x="13855" y="0"/>
                </a:cubicBezTo>
                <a:close/>
              </a:path>
            </a:pathLst>
          </a:custGeom>
          <a:solidFill>
            <a:srgbClr val="3370FF"/>
          </a:solidFill>
          <a:ln w="12700">
            <a:miter lim="400000"/>
          </a:ln>
        </p:spPr>
        <p:txBody>
          <a:bodyPr lIns="38100" tIns="38100" rIns="38100" bIns="38100" anchor="ctr"/>
          <a:lstStyle/>
          <a:p>
            <a:pPr>
              <a:defRPr sz="3000">
                <a:solidFill>
                  <a:srgbClr val="FFFFFF"/>
                </a:solidFill>
              </a:defRPr>
            </a:pPr>
            <a:endParaRPr/>
          </a:p>
        </p:txBody>
      </p:sp>
      <p:sp>
        <p:nvSpPr>
          <p:cNvPr id="13" name="Shape">
            <a:extLst>
              <a:ext uri="{FF2B5EF4-FFF2-40B4-BE49-F238E27FC236}">
                <a16:creationId xmlns:a16="http://schemas.microsoft.com/office/drawing/2014/main" id="{4B4E9DE9-F1D6-9141-9DED-00DB88D7F2C7}"/>
              </a:ext>
            </a:extLst>
          </p:cNvPr>
          <p:cNvSpPr/>
          <p:nvPr/>
        </p:nvSpPr>
        <p:spPr>
          <a:xfrm>
            <a:off x="6153987" y="2443570"/>
            <a:ext cx="597027" cy="597027"/>
          </a:xfrm>
          <a:custGeom>
            <a:avLst/>
            <a:gdLst/>
            <a:ahLst/>
            <a:cxnLst>
              <a:cxn ang="0">
                <a:pos x="wd2" y="hd2"/>
              </a:cxn>
              <a:cxn ang="5400000">
                <a:pos x="wd2" y="hd2"/>
              </a:cxn>
              <a:cxn ang="10800000">
                <a:pos x="wd2" y="hd2"/>
              </a:cxn>
              <a:cxn ang="16200000">
                <a:pos x="wd2" y="hd2"/>
              </a:cxn>
            </a:cxnLst>
            <a:rect l="0" t="0" r="r" b="b"/>
            <a:pathLst>
              <a:path w="21600" h="21600" extrusionOk="0">
                <a:moveTo>
                  <a:pt x="13855" y="0"/>
                </a:moveTo>
                <a:lnTo>
                  <a:pt x="7745" y="0"/>
                </a:lnTo>
                <a:cubicBezTo>
                  <a:pt x="3482" y="0"/>
                  <a:pt x="0" y="3482"/>
                  <a:pt x="0" y="7745"/>
                </a:cubicBezTo>
                <a:lnTo>
                  <a:pt x="0" y="13855"/>
                </a:lnTo>
                <a:cubicBezTo>
                  <a:pt x="0" y="18118"/>
                  <a:pt x="3482" y="21600"/>
                  <a:pt x="7745" y="21600"/>
                </a:cubicBezTo>
                <a:lnTo>
                  <a:pt x="13855" y="21600"/>
                </a:lnTo>
                <a:cubicBezTo>
                  <a:pt x="18118" y="21600"/>
                  <a:pt x="21600" y="18118"/>
                  <a:pt x="21600" y="13855"/>
                </a:cubicBezTo>
                <a:lnTo>
                  <a:pt x="21600" y="7745"/>
                </a:lnTo>
                <a:cubicBezTo>
                  <a:pt x="21600" y="3482"/>
                  <a:pt x="18118" y="0"/>
                  <a:pt x="13855"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16" name="Shape">
            <a:extLst>
              <a:ext uri="{FF2B5EF4-FFF2-40B4-BE49-F238E27FC236}">
                <a16:creationId xmlns:a16="http://schemas.microsoft.com/office/drawing/2014/main" id="{72B6663D-33DF-2448-918E-916E6DE1139F}"/>
              </a:ext>
            </a:extLst>
          </p:cNvPr>
          <p:cNvSpPr/>
          <p:nvPr/>
        </p:nvSpPr>
        <p:spPr>
          <a:xfrm>
            <a:off x="5093477" y="2855989"/>
            <a:ext cx="333865" cy="333865"/>
          </a:xfrm>
          <a:custGeom>
            <a:avLst/>
            <a:gdLst/>
            <a:ahLst/>
            <a:cxnLst>
              <a:cxn ang="0">
                <a:pos x="wd2" y="hd2"/>
              </a:cxn>
              <a:cxn ang="5400000">
                <a:pos x="wd2" y="hd2"/>
              </a:cxn>
              <a:cxn ang="10800000">
                <a:pos x="wd2" y="hd2"/>
              </a:cxn>
              <a:cxn ang="16200000">
                <a:pos x="wd2" y="hd2"/>
              </a:cxn>
            </a:cxnLst>
            <a:rect l="0" t="0" r="r" b="b"/>
            <a:pathLst>
              <a:path w="21600" h="21600" extrusionOk="0">
                <a:moveTo>
                  <a:pt x="13849" y="0"/>
                </a:moveTo>
                <a:lnTo>
                  <a:pt x="7751" y="0"/>
                </a:lnTo>
                <a:cubicBezTo>
                  <a:pt x="3431" y="0"/>
                  <a:pt x="0" y="3558"/>
                  <a:pt x="0" y="7751"/>
                </a:cubicBezTo>
                <a:lnTo>
                  <a:pt x="0" y="13849"/>
                </a:lnTo>
                <a:cubicBezTo>
                  <a:pt x="0" y="18169"/>
                  <a:pt x="3558" y="21600"/>
                  <a:pt x="7751" y="21600"/>
                </a:cubicBezTo>
                <a:lnTo>
                  <a:pt x="13849" y="21600"/>
                </a:lnTo>
                <a:cubicBezTo>
                  <a:pt x="18169" y="21600"/>
                  <a:pt x="21600" y="18042"/>
                  <a:pt x="21600" y="13849"/>
                </a:cubicBezTo>
                <a:lnTo>
                  <a:pt x="21600" y="7751"/>
                </a:lnTo>
                <a:cubicBezTo>
                  <a:pt x="21600" y="3431"/>
                  <a:pt x="18042" y="0"/>
                  <a:pt x="13849"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17" name="Shape">
            <a:extLst>
              <a:ext uri="{FF2B5EF4-FFF2-40B4-BE49-F238E27FC236}">
                <a16:creationId xmlns:a16="http://schemas.microsoft.com/office/drawing/2014/main" id="{45AB62F7-C355-674C-B7E5-0052FEE78ED0}"/>
              </a:ext>
            </a:extLst>
          </p:cNvPr>
          <p:cNvSpPr/>
          <p:nvPr/>
        </p:nvSpPr>
        <p:spPr>
          <a:xfrm>
            <a:off x="6978825" y="3896860"/>
            <a:ext cx="333918" cy="333862"/>
          </a:xfrm>
          <a:custGeom>
            <a:avLst/>
            <a:gdLst/>
            <a:ahLst/>
            <a:cxnLst>
              <a:cxn ang="0">
                <a:pos x="wd2" y="hd2"/>
              </a:cxn>
              <a:cxn ang="5400000">
                <a:pos x="wd2" y="hd2"/>
              </a:cxn>
              <a:cxn ang="10800000">
                <a:pos x="wd2" y="hd2"/>
              </a:cxn>
              <a:cxn ang="16200000">
                <a:pos x="wd2" y="hd2"/>
              </a:cxn>
            </a:cxnLst>
            <a:rect l="0" t="0" r="r" b="b"/>
            <a:pathLst>
              <a:path w="21477" h="21600" extrusionOk="0">
                <a:moveTo>
                  <a:pt x="13768" y="0"/>
                </a:moveTo>
                <a:lnTo>
                  <a:pt x="7705" y="0"/>
                </a:lnTo>
                <a:cubicBezTo>
                  <a:pt x="3411" y="0"/>
                  <a:pt x="0" y="3558"/>
                  <a:pt x="0" y="7751"/>
                </a:cubicBezTo>
                <a:lnTo>
                  <a:pt x="0" y="13849"/>
                </a:lnTo>
                <a:cubicBezTo>
                  <a:pt x="0" y="18169"/>
                  <a:pt x="3537" y="21600"/>
                  <a:pt x="7705" y="21600"/>
                </a:cubicBezTo>
                <a:lnTo>
                  <a:pt x="13768" y="21600"/>
                </a:lnTo>
                <a:cubicBezTo>
                  <a:pt x="18063" y="21600"/>
                  <a:pt x="21474" y="18042"/>
                  <a:pt x="21474" y="13849"/>
                </a:cubicBezTo>
                <a:lnTo>
                  <a:pt x="21474" y="7751"/>
                </a:lnTo>
                <a:cubicBezTo>
                  <a:pt x="21600" y="3558"/>
                  <a:pt x="18063" y="0"/>
                  <a:pt x="13768" y="0"/>
                </a:cubicBezTo>
                <a:close/>
              </a:path>
            </a:pathLst>
          </a:custGeom>
          <a:solidFill>
            <a:srgbClr val="FFC60C"/>
          </a:solidFill>
          <a:ln w="12700">
            <a:miter lim="400000"/>
          </a:ln>
        </p:spPr>
        <p:txBody>
          <a:bodyPr lIns="38100" tIns="38100" rIns="38100" bIns="38100" anchor="ctr"/>
          <a:lstStyle/>
          <a:p>
            <a:pPr>
              <a:defRPr sz="3000">
                <a:solidFill>
                  <a:srgbClr val="FFFFFF"/>
                </a:solidFill>
              </a:defRPr>
            </a:pPr>
            <a:endParaRPr/>
          </a:p>
        </p:txBody>
      </p:sp>
      <p:sp>
        <p:nvSpPr>
          <p:cNvPr id="18" name="Shape">
            <a:extLst>
              <a:ext uri="{FF2B5EF4-FFF2-40B4-BE49-F238E27FC236}">
                <a16:creationId xmlns:a16="http://schemas.microsoft.com/office/drawing/2014/main" id="{EF6BDA9C-7D22-7649-9C47-3D6A120940F1}"/>
              </a:ext>
            </a:extLst>
          </p:cNvPr>
          <p:cNvSpPr/>
          <p:nvPr/>
        </p:nvSpPr>
        <p:spPr>
          <a:xfrm>
            <a:off x="4700698" y="3936138"/>
            <a:ext cx="235669" cy="235669"/>
          </a:xfrm>
          <a:custGeom>
            <a:avLst/>
            <a:gdLst/>
            <a:ahLst/>
            <a:cxnLst>
              <a:cxn ang="0">
                <a:pos x="wd2" y="hd2"/>
              </a:cxn>
              <a:cxn ang="5400000">
                <a:pos x="wd2" y="hd2"/>
              </a:cxn>
              <a:cxn ang="10800000">
                <a:pos x="wd2" y="hd2"/>
              </a:cxn>
              <a:cxn ang="16200000">
                <a:pos x="wd2" y="hd2"/>
              </a:cxn>
            </a:cxnLst>
            <a:rect l="0" t="0" r="r" b="b"/>
            <a:pathLst>
              <a:path w="21600" h="21600" extrusionOk="0">
                <a:moveTo>
                  <a:pt x="13860" y="0"/>
                </a:moveTo>
                <a:lnTo>
                  <a:pt x="7740" y="0"/>
                </a:lnTo>
                <a:cubicBezTo>
                  <a:pt x="3420" y="0"/>
                  <a:pt x="0" y="3600"/>
                  <a:pt x="0" y="7740"/>
                </a:cubicBezTo>
                <a:lnTo>
                  <a:pt x="0" y="13860"/>
                </a:lnTo>
                <a:cubicBezTo>
                  <a:pt x="0" y="18180"/>
                  <a:pt x="3600" y="21600"/>
                  <a:pt x="7740" y="21600"/>
                </a:cubicBezTo>
                <a:lnTo>
                  <a:pt x="13860" y="21600"/>
                </a:lnTo>
                <a:cubicBezTo>
                  <a:pt x="18180" y="21600"/>
                  <a:pt x="21600" y="18000"/>
                  <a:pt x="21600" y="13860"/>
                </a:cubicBezTo>
                <a:lnTo>
                  <a:pt x="21600" y="7740"/>
                </a:lnTo>
                <a:cubicBezTo>
                  <a:pt x="21600" y="3600"/>
                  <a:pt x="18180" y="0"/>
                  <a:pt x="13860" y="0"/>
                </a:cubicBezTo>
                <a:close/>
              </a:path>
            </a:pathLst>
          </a:custGeom>
          <a:solidFill>
            <a:srgbClr val="FFC60C"/>
          </a:solidFill>
          <a:ln w="12700">
            <a:miter lim="400000"/>
          </a:ln>
        </p:spPr>
        <p:txBody>
          <a:bodyPr lIns="38100" tIns="38100" rIns="38100" bIns="38100" anchor="ctr"/>
          <a:lstStyle/>
          <a:p>
            <a:pPr>
              <a:defRPr sz="3000">
                <a:solidFill>
                  <a:srgbClr val="FFFFFF"/>
                </a:solidFill>
              </a:defRPr>
            </a:pPr>
            <a:endParaRPr/>
          </a:p>
        </p:txBody>
      </p:sp>
      <p:sp>
        <p:nvSpPr>
          <p:cNvPr id="19" name="Shape">
            <a:extLst>
              <a:ext uri="{FF2B5EF4-FFF2-40B4-BE49-F238E27FC236}">
                <a16:creationId xmlns:a16="http://schemas.microsoft.com/office/drawing/2014/main" id="{AFCF9D3B-CE71-964A-B810-3733AC5EC628}"/>
              </a:ext>
            </a:extLst>
          </p:cNvPr>
          <p:cNvSpPr/>
          <p:nvPr/>
        </p:nvSpPr>
        <p:spPr>
          <a:xfrm>
            <a:off x="5132757" y="4407475"/>
            <a:ext cx="235669" cy="235669"/>
          </a:xfrm>
          <a:custGeom>
            <a:avLst/>
            <a:gdLst/>
            <a:ahLst/>
            <a:cxnLst>
              <a:cxn ang="0">
                <a:pos x="wd2" y="hd2"/>
              </a:cxn>
              <a:cxn ang="5400000">
                <a:pos x="wd2" y="hd2"/>
              </a:cxn>
              <a:cxn ang="10800000">
                <a:pos x="wd2" y="hd2"/>
              </a:cxn>
              <a:cxn ang="16200000">
                <a:pos x="wd2" y="hd2"/>
              </a:cxn>
            </a:cxnLst>
            <a:rect l="0" t="0" r="r" b="b"/>
            <a:pathLst>
              <a:path w="21600" h="21600" extrusionOk="0">
                <a:moveTo>
                  <a:pt x="13860" y="0"/>
                </a:moveTo>
                <a:lnTo>
                  <a:pt x="7740" y="0"/>
                </a:lnTo>
                <a:cubicBezTo>
                  <a:pt x="3420" y="0"/>
                  <a:pt x="0" y="3600"/>
                  <a:pt x="0" y="7740"/>
                </a:cubicBezTo>
                <a:lnTo>
                  <a:pt x="0" y="13860"/>
                </a:lnTo>
                <a:cubicBezTo>
                  <a:pt x="0" y="18180"/>
                  <a:pt x="3600" y="21600"/>
                  <a:pt x="7740" y="21600"/>
                </a:cubicBezTo>
                <a:lnTo>
                  <a:pt x="13860" y="21600"/>
                </a:lnTo>
                <a:cubicBezTo>
                  <a:pt x="18180" y="21600"/>
                  <a:pt x="21600" y="18000"/>
                  <a:pt x="21600" y="13860"/>
                </a:cubicBezTo>
                <a:lnTo>
                  <a:pt x="21600" y="7740"/>
                </a:lnTo>
                <a:cubicBezTo>
                  <a:pt x="21600" y="3420"/>
                  <a:pt x="18180" y="0"/>
                  <a:pt x="13860"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28" name="Shape">
            <a:extLst>
              <a:ext uri="{FF2B5EF4-FFF2-40B4-BE49-F238E27FC236}">
                <a16:creationId xmlns:a16="http://schemas.microsoft.com/office/drawing/2014/main" id="{654C9E59-2A6E-A046-B384-485733CA0D97}"/>
              </a:ext>
            </a:extLst>
          </p:cNvPr>
          <p:cNvSpPr/>
          <p:nvPr/>
        </p:nvSpPr>
        <p:spPr>
          <a:xfrm>
            <a:off x="4052607" y="3292793"/>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365" y="3287"/>
                  <a:pt x="18078" y="0"/>
                  <a:pt x="13852" y="0"/>
                </a:cubicBezTo>
                <a:close/>
              </a:path>
            </a:pathLst>
          </a:custGeom>
          <a:solidFill>
            <a:srgbClr val="FFC60C"/>
          </a:solidFill>
          <a:ln w="12700">
            <a:miter lim="400000"/>
          </a:ln>
        </p:spPr>
        <p:txBody>
          <a:bodyPr lIns="38100" tIns="38100" rIns="38100" bIns="38100" anchor="ctr"/>
          <a:lstStyle/>
          <a:p>
            <a:pPr>
              <a:defRPr sz="3000">
                <a:solidFill>
                  <a:srgbClr val="FFFFFF"/>
                </a:solidFill>
              </a:defRPr>
            </a:pPr>
            <a:endParaRPr/>
          </a:p>
        </p:txBody>
      </p:sp>
      <p:sp>
        <p:nvSpPr>
          <p:cNvPr id="31" name="Shape">
            <a:extLst>
              <a:ext uri="{FF2B5EF4-FFF2-40B4-BE49-F238E27FC236}">
                <a16:creationId xmlns:a16="http://schemas.microsoft.com/office/drawing/2014/main" id="{623563FC-0B7A-3845-919A-4FF35704B2F3}"/>
              </a:ext>
            </a:extLst>
          </p:cNvPr>
          <p:cNvSpPr/>
          <p:nvPr/>
        </p:nvSpPr>
        <p:spPr>
          <a:xfrm>
            <a:off x="5505897" y="1697285"/>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522"/>
                  <a:pt x="18078" y="0"/>
                  <a:pt x="13852" y="0"/>
                </a:cubicBezTo>
                <a:close/>
              </a:path>
            </a:pathLst>
          </a:custGeom>
          <a:solidFill>
            <a:srgbClr val="FFC60C"/>
          </a:solidFill>
          <a:ln w="12700">
            <a:miter lim="400000"/>
          </a:ln>
        </p:spPr>
        <p:txBody>
          <a:bodyPr lIns="38100" tIns="38100" rIns="38100" bIns="38100" anchor="ctr"/>
          <a:lstStyle/>
          <a:p>
            <a:pPr>
              <a:defRPr sz="3000">
                <a:solidFill>
                  <a:srgbClr val="FFFFFF"/>
                </a:solidFill>
              </a:defRPr>
            </a:pPr>
            <a:endParaRPr/>
          </a:p>
        </p:txBody>
      </p:sp>
      <p:grpSp>
        <p:nvGrpSpPr>
          <p:cNvPr id="61" name="组合 60">
            <a:extLst>
              <a:ext uri="{FF2B5EF4-FFF2-40B4-BE49-F238E27FC236}">
                <a16:creationId xmlns:a16="http://schemas.microsoft.com/office/drawing/2014/main" id="{57E3EFEA-2D51-194E-B4A6-C336E9D2F4D3}"/>
              </a:ext>
            </a:extLst>
          </p:cNvPr>
          <p:cNvGrpSpPr/>
          <p:nvPr/>
        </p:nvGrpSpPr>
        <p:grpSpPr>
          <a:xfrm>
            <a:off x="4190081" y="2050788"/>
            <a:ext cx="3794265" cy="3623405"/>
            <a:chOff x="4231270" y="1843146"/>
            <a:chExt cx="3794265" cy="3623405"/>
          </a:xfrm>
          <a:solidFill>
            <a:srgbClr val="99BCFF">
              <a:alpha val="31000"/>
            </a:srgbClr>
          </a:solidFill>
        </p:grpSpPr>
        <p:sp>
          <p:nvSpPr>
            <p:cNvPr id="14" name="Shape">
              <a:extLst>
                <a:ext uri="{FF2B5EF4-FFF2-40B4-BE49-F238E27FC236}">
                  <a16:creationId xmlns:a16="http://schemas.microsoft.com/office/drawing/2014/main" id="{F9936A54-68F2-BF47-84D5-8A68457CC77C}"/>
                </a:ext>
              </a:extLst>
            </p:cNvPr>
            <p:cNvSpPr/>
            <p:nvPr/>
          </p:nvSpPr>
          <p:spPr>
            <a:xfrm>
              <a:off x="6077340" y="5044310"/>
              <a:ext cx="422241" cy="422241"/>
            </a:xfrm>
            <a:custGeom>
              <a:avLst/>
              <a:gdLst/>
              <a:ahLst/>
              <a:cxnLst>
                <a:cxn ang="0">
                  <a:pos x="wd2" y="hd2"/>
                </a:cxn>
                <a:cxn ang="5400000">
                  <a:pos x="wd2" y="hd2"/>
                </a:cxn>
                <a:cxn ang="10800000">
                  <a:pos x="wd2" y="hd2"/>
                </a:cxn>
                <a:cxn ang="16200000">
                  <a:pos x="wd2" y="hd2"/>
                </a:cxn>
              </a:cxnLst>
              <a:rect l="0" t="0" r="r" b="b"/>
              <a:pathLst>
                <a:path w="21600" h="21600" extrusionOk="0">
                  <a:moveTo>
                    <a:pt x="13864" y="0"/>
                  </a:moveTo>
                  <a:lnTo>
                    <a:pt x="7736" y="0"/>
                  </a:lnTo>
                  <a:cubicBezTo>
                    <a:pt x="3516" y="0"/>
                    <a:pt x="0" y="3516"/>
                    <a:pt x="0" y="7736"/>
                  </a:cubicBezTo>
                  <a:lnTo>
                    <a:pt x="0" y="13864"/>
                  </a:lnTo>
                  <a:cubicBezTo>
                    <a:pt x="0" y="18084"/>
                    <a:pt x="3516" y="21600"/>
                    <a:pt x="7736" y="21600"/>
                  </a:cubicBezTo>
                  <a:lnTo>
                    <a:pt x="13864" y="21600"/>
                  </a:lnTo>
                  <a:cubicBezTo>
                    <a:pt x="18084" y="21600"/>
                    <a:pt x="21600" y="18084"/>
                    <a:pt x="21600" y="13864"/>
                  </a:cubicBezTo>
                  <a:lnTo>
                    <a:pt x="21600" y="7736"/>
                  </a:lnTo>
                  <a:cubicBezTo>
                    <a:pt x="21600" y="3516"/>
                    <a:pt x="18084" y="0"/>
                    <a:pt x="13864"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5" name="Shape">
              <a:extLst>
                <a:ext uri="{FF2B5EF4-FFF2-40B4-BE49-F238E27FC236}">
                  <a16:creationId xmlns:a16="http://schemas.microsoft.com/office/drawing/2014/main" id="{0F13E1EA-63F7-7743-944B-45C2D67B2D5A}"/>
                </a:ext>
              </a:extLst>
            </p:cNvPr>
            <p:cNvSpPr/>
            <p:nvPr/>
          </p:nvSpPr>
          <p:spPr>
            <a:xfrm>
              <a:off x="5861311" y="4180194"/>
              <a:ext cx="333865" cy="333862"/>
            </a:xfrm>
            <a:custGeom>
              <a:avLst/>
              <a:gdLst/>
              <a:ahLst/>
              <a:cxnLst>
                <a:cxn ang="0">
                  <a:pos x="wd2" y="hd2"/>
                </a:cxn>
                <a:cxn ang="5400000">
                  <a:pos x="wd2" y="hd2"/>
                </a:cxn>
                <a:cxn ang="10800000">
                  <a:pos x="wd2" y="hd2"/>
                </a:cxn>
                <a:cxn ang="16200000">
                  <a:pos x="wd2" y="hd2"/>
                </a:cxn>
              </a:cxnLst>
              <a:rect l="0" t="0" r="r" b="b"/>
              <a:pathLst>
                <a:path w="21600" h="21600" extrusionOk="0">
                  <a:moveTo>
                    <a:pt x="13849" y="0"/>
                  </a:moveTo>
                  <a:lnTo>
                    <a:pt x="7751" y="0"/>
                  </a:lnTo>
                  <a:cubicBezTo>
                    <a:pt x="3431" y="0"/>
                    <a:pt x="0" y="3558"/>
                    <a:pt x="0" y="7751"/>
                  </a:cubicBezTo>
                  <a:lnTo>
                    <a:pt x="0" y="13849"/>
                  </a:lnTo>
                  <a:cubicBezTo>
                    <a:pt x="0" y="18169"/>
                    <a:pt x="3558" y="21600"/>
                    <a:pt x="7751" y="21600"/>
                  </a:cubicBezTo>
                  <a:lnTo>
                    <a:pt x="13849" y="21600"/>
                  </a:lnTo>
                  <a:cubicBezTo>
                    <a:pt x="18169" y="21600"/>
                    <a:pt x="21600" y="18042"/>
                    <a:pt x="21600" y="13849"/>
                  </a:cubicBezTo>
                  <a:lnTo>
                    <a:pt x="21600" y="7751"/>
                  </a:lnTo>
                  <a:cubicBezTo>
                    <a:pt x="21600" y="3431"/>
                    <a:pt x="18042" y="0"/>
                    <a:pt x="13849"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0" name="Shape">
              <a:extLst>
                <a:ext uri="{FF2B5EF4-FFF2-40B4-BE49-F238E27FC236}">
                  <a16:creationId xmlns:a16="http://schemas.microsoft.com/office/drawing/2014/main" id="{DFAE2DA2-E619-0E4C-8645-E516286AA2EB}"/>
                </a:ext>
              </a:extLst>
            </p:cNvPr>
            <p:cNvSpPr/>
            <p:nvPr/>
          </p:nvSpPr>
          <p:spPr>
            <a:xfrm>
              <a:off x="6234454" y="3316076"/>
              <a:ext cx="235740" cy="235669"/>
            </a:xfrm>
            <a:custGeom>
              <a:avLst/>
              <a:gdLst/>
              <a:ahLst/>
              <a:cxnLst>
                <a:cxn ang="0">
                  <a:pos x="wd2" y="hd2"/>
                </a:cxn>
                <a:cxn ang="5400000">
                  <a:pos x="wd2" y="hd2"/>
                </a:cxn>
                <a:cxn ang="10800000">
                  <a:pos x="wd2" y="hd2"/>
                </a:cxn>
                <a:cxn ang="16200000">
                  <a:pos x="wd2" y="hd2"/>
                </a:cxn>
              </a:cxnLst>
              <a:rect l="0" t="0" r="r" b="b"/>
              <a:pathLst>
                <a:path w="21428" h="21600" extrusionOk="0">
                  <a:moveTo>
                    <a:pt x="13745" y="0"/>
                  </a:moveTo>
                  <a:lnTo>
                    <a:pt x="7676" y="0"/>
                  </a:lnTo>
                  <a:cubicBezTo>
                    <a:pt x="3392" y="0"/>
                    <a:pt x="0" y="3600"/>
                    <a:pt x="0" y="7740"/>
                  </a:cubicBezTo>
                  <a:lnTo>
                    <a:pt x="0" y="13860"/>
                  </a:lnTo>
                  <a:cubicBezTo>
                    <a:pt x="0" y="18180"/>
                    <a:pt x="3570" y="21600"/>
                    <a:pt x="7676" y="21600"/>
                  </a:cubicBezTo>
                  <a:lnTo>
                    <a:pt x="13745" y="21600"/>
                  </a:lnTo>
                  <a:cubicBezTo>
                    <a:pt x="18030" y="21600"/>
                    <a:pt x="21421" y="18000"/>
                    <a:pt x="21421" y="13860"/>
                  </a:cubicBezTo>
                  <a:lnTo>
                    <a:pt x="21421" y="7740"/>
                  </a:lnTo>
                  <a:cubicBezTo>
                    <a:pt x="21600" y="3600"/>
                    <a:pt x="18030" y="0"/>
                    <a:pt x="13745"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1" name="Shape">
              <a:extLst>
                <a:ext uri="{FF2B5EF4-FFF2-40B4-BE49-F238E27FC236}">
                  <a16:creationId xmlns:a16="http://schemas.microsoft.com/office/drawing/2014/main" id="{BF9CFDE8-F6F7-9840-AB9B-CA065FC035FF}"/>
                </a:ext>
              </a:extLst>
            </p:cNvPr>
            <p:cNvSpPr/>
            <p:nvPr/>
          </p:nvSpPr>
          <p:spPr>
            <a:xfrm>
              <a:off x="6843263" y="2648347"/>
              <a:ext cx="212105" cy="212105"/>
            </a:xfrm>
            <a:custGeom>
              <a:avLst/>
              <a:gdLst/>
              <a:ahLst/>
              <a:cxnLst>
                <a:cxn ang="0">
                  <a:pos x="wd2" y="hd2"/>
                </a:cxn>
                <a:cxn ang="5400000">
                  <a:pos x="wd2" y="hd2"/>
                </a:cxn>
                <a:cxn ang="10800000">
                  <a:pos x="wd2" y="hd2"/>
                </a:cxn>
                <a:cxn ang="16200000">
                  <a:pos x="wd2" y="hd2"/>
                </a:cxn>
              </a:cxnLst>
              <a:rect l="0" t="0" r="r" b="b"/>
              <a:pathLst>
                <a:path w="21600" h="21600" extrusionOk="0">
                  <a:moveTo>
                    <a:pt x="13800" y="0"/>
                  </a:moveTo>
                  <a:lnTo>
                    <a:pt x="7800" y="0"/>
                  </a:lnTo>
                  <a:cubicBezTo>
                    <a:pt x="3600" y="0"/>
                    <a:pt x="0" y="3400"/>
                    <a:pt x="0" y="7800"/>
                  </a:cubicBezTo>
                  <a:lnTo>
                    <a:pt x="0" y="13800"/>
                  </a:lnTo>
                  <a:cubicBezTo>
                    <a:pt x="0" y="18000"/>
                    <a:pt x="3400" y="21600"/>
                    <a:pt x="7800" y="21600"/>
                  </a:cubicBezTo>
                  <a:lnTo>
                    <a:pt x="13800" y="21600"/>
                  </a:lnTo>
                  <a:cubicBezTo>
                    <a:pt x="18000" y="21600"/>
                    <a:pt x="21600" y="18200"/>
                    <a:pt x="21600" y="13800"/>
                  </a:cubicBezTo>
                  <a:lnTo>
                    <a:pt x="21600" y="7800"/>
                  </a:lnTo>
                  <a:cubicBezTo>
                    <a:pt x="21600" y="3600"/>
                    <a:pt x="18200" y="0"/>
                    <a:pt x="13800"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2" name="Shape">
              <a:extLst>
                <a:ext uri="{FF2B5EF4-FFF2-40B4-BE49-F238E27FC236}">
                  <a16:creationId xmlns:a16="http://schemas.microsoft.com/office/drawing/2014/main" id="{CE9A9A85-01C5-224B-B219-54E33F2EFD8F}"/>
                </a:ext>
              </a:extLst>
            </p:cNvPr>
            <p:cNvSpPr/>
            <p:nvPr/>
          </p:nvSpPr>
          <p:spPr>
            <a:xfrm>
              <a:off x="7746659" y="2648347"/>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522"/>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3" name="Shape">
              <a:extLst>
                <a:ext uri="{FF2B5EF4-FFF2-40B4-BE49-F238E27FC236}">
                  <a16:creationId xmlns:a16="http://schemas.microsoft.com/office/drawing/2014/main" id="{4A740BEC-BDB6-854E-9F44-97B3ED6758A6}"/>
                </a:ext>
              </a:extLst>
            </p:cNvPr>
            <p:cNvSpPr/>
            <p:nvPr/>
          </p:nvSpPr>
          <p:spPr>
            <a:xfrm>
              <a:off x="7098570" y="2825098"/>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287"/>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4" name="Shape">
              <a:extLst>
                <a:ext uri="{FF2B5EF4-FFF2-40B4-BE49-F238E27FC236}">
                  <a16:creationId xmlns:a16="http://schemas.microsoft.com/office/drawing/2014/main" id="{09C09B12-6CB6-0743-80E8-459A32BD1B4A}"/>
                </a:ext>
              </a:extLst>
            </p:cNvPr>
            <p:cNvSpPr/>
            <p:nvPr/>
          </p:nvSpPr>
          <p:spPr>
            <a:xfrm>
              <a:off x="7844854" y="3826689"/>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365" y="3522"/>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5" name="Shape">
              <a:extLst>
                <a:ext uri="{FF2B5EF4-FFF2-40B4-BE49-F238E27FC236}">
                  <a16:creationId xmlns:a16="http://schemas.microsoft.com/office/drawing/2014/main" id="{6275F163-03A7-674D-BA26-8942FACC160D}"/>
                </a:ext>
              </a:extLst>
            </p:cNvPr>
            <p:cNvSpPr/>
            <p:nvPr/>
          </p:nvSpPr>
          <p:spPr>
            <a:xfrm>
              <a:off x="7353878" y="4631890"/>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522"/>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6" name="Shape">
              <a:extLst>
                <a:ext uri="{FF2B5EF4-FFF2-40B4-BE49-F238E27FC236}">
                  <a16:creationId xmlns:a16="http://schemas.microsoft.com/office/drawing/2014/main" id="{2E586E71-3A61-6F44-884D-51AAAB6E61ED}"/>
                </a:ext>
              </a:extLst>
            </p:cNvPr>
            <p:cNvSpPr/>
            <p:nvPr/>
          </p:nvSpPr>
          <p:spPr>
            <a:xfrm>
              <a:off x="4840080" y="4789002"/>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287"/>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7" name="Shape">
              <a:extLst>
                <a:ext uri="{FF2B5EF4-FFF2-40B4-BE49-F238E27FC236}">
                  <a16:creationId xmlns:a16="http://schemas.microsoft.com/office/drawing/2014/main" id="{A8C9A413-CA10-454B-8737-4823164064F3}"/>
                </a:ext>
              </a:extLst>
            </p:cNvPr>
            <p:cNvSpPr/>
            <p:nvPr/>
          </p:nvSpPr>
          <p:spPr>
            <a:xfrm>
              <a:off x="4231270" y="3983802"/>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287"/>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9" name="Shape">
              <a:extLst>
                <a:ext uri="{FF2B5EF4-FFF2-40B4-BE49-F238E27FC236}">
                  <a16:creationId xmlns:a16="http://schemas.microsoft.com/office/drawing/2014/main" id="{EBAA21D4-272B-1D40-8969-78D837A5E44F}"/>
                </a:ext>
              </a:extLst>
            </p:cNvPr>
            <p:cNvSpPr/>
            <p:nvPr/>
          </p:nvSpPr>
          <p:spPr>
            <a:xfrm>
              <a:off x="4565134" y="2098454"/>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600" y="3522"/>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0" name="Shape">
              <a:extLst>
                <a:ext uri="{FF2B5EF4-FFF2-40B4-BE49-F238E27FC236}">
                  <a16:creationId xmlns:a16="http://schemas.microsoft.com/office/drawing/2014/main" id="{49ED42DF-314D-7447-8B12-07D87B491372}"/>
                </a:ext>
              </a:extLst>
            </p:cNvPr>
            <p:cNvSpPr/>
            <p:nvPr/>
          </p:nvSpPr>
          <p:spPr>
            <a:xfrm>
              <a:off x="7236044" y="1843146"/>
              <a:ext cx="180681" cy="180681"/>
            </a:xfrm>
            <a:custGeom>
              <a:avLst/>
              <a:gdLst/>
              <a:ahLst/>
              <a:cxnLst>
                <a:cxn ang="0">
                  <a:pos x="wd2" y="hd2"/>
                </a:cxn>
                <a:cxn ang="5400000">
                  <a:pos x="wd2" y="hd2"/>
                </a:cxn>
                <a:cxn ang="10800000">
                  <a:pos x="wd2" y="hd2"/>
                </a:cxn>
                <a:cxn ang="16200000">
                  <a:pos x="wd2" y="hd2"/>
                </a:cxn>
              </a:cxnLst>
              <a:rect l="0" t="0" r="r" b="b"/>
              <a:pathLst>
                <a:path w="21600" h="21600" extrusionOk="0">
                  <a:moveTo>
                    <a:pt x="13852" y="0"/>
                  </a:moveTo>
                  <a:lnTo>
                    <a:pt x="7748" y="0"/>
                  </a:lnTo>
                  <a:cubicBezTo>
                    <a:pt x="3522" y="0"/>
                    <a:pt x="0" y="3522"/>
                    <a:pt x="0" y="7748"/>
                  </a:cubicBezTo>
                  <a:lnTo>
                    <a:pt x="0" y="13852"/>
                  </a:lnTo>
                  <a:cubicBezTo>
                    <a:pt x="0" y="18078"/>
                    <a:pt x="3522" y="21600"/>
                    <a:pt x="7748" y="21600"/>
                  </a:cubicBezTo>
                  <a:lnTo>
                    <a:pt x="13852" y="21600"/>
                  </a:lnTo>
                  <a:cubicBezTo>
                    <a:pt x="18078" y="21600"/>
                    <a:pt x="21600" y="18078"/>
                    <a:pt x="21600" y="13852"/>
                  </a:cubicBezTo>
                  <a:lnTo>
                    <a:pt x="21600" y="7748"/>
                  </a:lnTo>
                  <a:cubicBezTo>
                    <a:pt x="21365" y="3522"/>
                    <a:pt x="18078" y="0"/>
                    <a:pt x="1385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2" name="Shape">
              <a:extLst>
                <a:ext uri="{FF2B5EF4-FFF2-40B4-BE49-F238E27FC236}">
                  <a16:creationId xmlns:a16="http://schemas.microsoft.com/office/drawing/2014/main" id="{0F942D8E-886A-E047-B22C-02B1F7C8365C}"/>
                </a:ext>
              </a:extLst>
            </p:cNvPr>
            <p:cNvSpPr/>
            <p:nvPr/>
          </p:nvSpPr>
          <p:spPr>
            <a:xfrm>
              <a:off x="4741887" y="3257159"/>
              <a:ext cx="235669" cy="235669"/>
            </a:xfrm>
            <a:custGeom>
              <a:avLst/>
              <a:gdLst/>
              <a:ahLst/>
              <a:cxnLst>
                <a:cxn ang="0">
                  <a:pos x="wd2" y="hd2"/>
                </a:cxn>
                <a:cxn ang="5400000">
                  <a:pos x="wd2" y="hd2"/>
                </a:cxn>
                <a:cxn ang="10800000">
                  <a:pos x="wd2" y="hd2"/>
                </a:cxn>
                <a:cxn ang="16200000">
                  <a:pos x="wd2" y="hd2"/>
                </a:cxn>
              </a:cxnLst>
              <a:rect l="0" t="0" r="r" b="b"/>
              <a:pathLst>
                <a:path w="21600" h="21600" extrusionOk="0">
                  <a:moveTo>
                    <a:pt x="13860" y="0"/>
                  </a:moveTo>
                  <a:lnTo>
                    <a:pt x="7740" y="0"/>
                  </a:lnTo>
                  <a:cubicBezTo>
                    <a:pt x="3420" y="0"/>
                    <a:pt x="0" y="3600"/>
                    <a:pt x="0" y="7740"/>
                  </a:cubicBezTo>
                  <a:lnTo>
                    <a:pt x="0" y="13860"/>
                  </a:lnTo>
                  <a:cubicBezTo>
                    <a:pt x="0" y="18180"/>
                    <a:pt x="3600" y="21600"/>
                    <a:pt x="7740" y="21600"/>
                  </a:cubicBezTo>
                  <a:lnTo>
                    <a:pt x="13860" y="21600"/>
                  </a:lnTo>
                  <a:cubicBezTo>
                    <a:pt x="18180" y="21600"/>
                    <a:pt x="21600" y="18000"/>
                    <a:pt x="21600" y="13860"/>
                  </a:cubicBezTo>
                  <a:lnTo>
                    <a:pt x="21600" y="7740"/>
                  </a:lnTo>
                  <a:cubicBezTo>
                    <a:pt x="21600" y="3420"/>
                    <a:pt x="18180" y="0"/>
                    <a:pt x="13860"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3" name="Shape">
              <a:extLst>
                <a:ext uri="{FF2B5EF4-FFF2-40B4-BE49-F238E27FC236}">
                  <a16:creationId xmlns:a16="http://schemas.microsoft.com/office/drawing/2014/main" id="{E54C539C-CB2B-AF4A-BC7F-CC26325C63DB}"/>
                </a:ext>
              </a:extLst>
            </p:cNvPr>
            <p:cNvSpPr/>
            <p:nvPr/>
          </p:nvSpPr>
          <p:spPr>
            <a:xfrm>
              <a:off x="5900590" y="2177011"/>
              <a:ext cx="235669" cy="235669"/>
            </a:xfrm>
            <a:custGeom>
              <a:avLst/>
              <a:gdLst/>
              <a:ahLst/>
              <a:cxnLst>
                <a:cxn ang="0">
                  <a:pos x="wd2" y="hd2"/>
                </a:cxn>
                <a:cxn ang="5400000">
                  <a:pos x="wd2" y="hd2"/>
                </a:cxn>
                <a:cxn ang="10800000">
                  <a:pos x="wd2" y="hd2"/>
                </a:cxn>
                <a:cxn ang="16200000">
                  <a:pos x="wd2" y="hd2"/>
                </a:cxn>
              </a:cxnLst>
              <a:rect l="0" t="0" r="r" b="b"/>
              <a:pathLst>
                <a:path w="21600" h="21600" extrusionOk="0">
                  <a:moveTo>
                    <a:pt x="13860" y="0"/>
                  </a:moveTo>
                  <a:lnTo>
                    <a:pt x="7740" y="0"/>
                  </a:lnTo>
                  <a:cubicBezTo>
                    <a:pt x="3420" y="0"/>
                    <a:pt x="0" y="3600"/>
                    <a:pt x="0" y="7740"/>
                  </a:cubicBezTo>
                  <a:lnTo>
                    <a:pt x="0" y="13860"/>
                  </a:lnTo>
                  <a:cubicBezTo>
                    <a:pt x="0" y="18180"/>
                    <a:pt x="3600" y="21600"/>
                    <a:pt x="7740" y="21600"/>
                  </a:cubicBezTo>
                  <a:lnTo>
                    <a:pt x="13860" y="21600"/>
                  </a:lnTo>
                  <a:cubicBezTo>
                    <a:pt x="18180" y="21600"/>
                    <a:pt x="21600" y="18000"/>
                    <a:pt x="21600" y="13860"/>
                  </a:cubicBezTo>
                  <a:lnTo>
                    <a:pt x="21600" y="7740"/>
                  </a:lnTo>
                  <a:cubicBezTo>
                    <a:pt x="21600" y="3600"/>
                    <a:pt x="18180" y="0"/>
                    <a:pt x="13860"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4" name="Shape">
              <a:extLst>
                <a:ext uri="{FF2B5EF4-FFF2-40B4-BE49-F238E27FC236}">
                  <a16:creationId xmlns:a16="http://schemas.microsoft.com/office/drawing/2014/main" id="{E732BEE6-33D7-DA4D-AC77-9BC26F5689C9}"/>
                </a:ext>
              </a:extLst>
            </p:cNvPr>
            <p:cNvSpPr/>
            <p:nvPr/>
          </p:nvSpPr>
          <p:spPr>
            <a:xfrm>
              <a:off x="7020016" y="4140916"/>
              <a:ext cx="235740" cy="235669"/>
            </a:xfrm>
            <a:custGeom>
              <a:avLst/>
              <a:gdLst/>
              <a:ahLst/>
              <a:cxnLst>
                <a:cxn ang="0">
                  <a:pos x="wd2" y="hd2"/>
                </a:cxn>
                <a:cxn ang="5400000">
                  <a:pos x="wd2" y="hd2"/>
                </a:cxn>
                <a:cxn ang="10800000">
                  <a:pos x="wd2" y="hd2"/>
                </a:cxn>
                <a:cxn ang="16200000">
                  <a:pos x="wd2" y="hd2"/>
                </a:cxn>
              </a:cxnLst>
              <a:rect l="0" t="0" r="r" b="b"/>
              <a:pathLst>
                <a:path w="21428" h="21600" extrusionOk="0">
                  <a:moveTo>
                    <a:pt x="13745" y="0"/>
                  </a:moveTo>
                  <a:lnTo>
                    <a:pt x="7676" y="0"/>
                  </a:lnTo>
                  <a:cubicBezTo>
                    <a:pt x="3392" y="0"/>
                    <a:pt x="0" y="3600"/>
                    <a:pt x="0" y="7740"/>
                  </a:cubicBezTo>
                  <a:lnTo>
                    <a:pt x="0" y="13860"/>
                  </a:lnTo>
                  <a:cubicBezTo>
                    <a:pt x="0" y="18180"/>
                    <a:pt x="3570" y="21600"/>
                    <a:pt x="7676" y="21600"/>
                  </a:cubicBezTo>
                  <a:lnTo>
                    <a:pt x="13745" y="21600"/>
                  </a:lnTo>
                  <a:cubicBezTo>
                    <a:pt x="18030" y="21600"/>
                    <a:pt x="21421" y="18000"/>
                    <a:pt x="21421" y="13860"/>
                  </a:cubicBezTo>
                  <a:lnTo>
                    <a:pt x="21421" y="7740"/>
                  </a:lnTo>
                  <a:cubicBezTo>
                    <a:pt x="21600" y="3600"/>
                    <a:pt x="18030" y="0"/>
                    <a:pt x="13745"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5" name="Shape">
              <a:extLst>
                <a:ext uri="{FF2B5EF4-FFF2-40B4-BE49-F238E27FC236}">
                  <a16:creationId xmlns:a16="http://schemas.microsoft.com/office/drawing/2014/main" id="{43426A3E-E1BB-0241-A172-D219A764AA8B}"/>
                </a:ext>
              </a:extLst>
            </p:cNvPr>
            <p:cNvSpPr/>
            <p:nvPr/>
          </p:nvSpPr>
          <p:spPr>
            <a:xfrm>
              <a:off x="6077340" y="4572973"/>
              <a:ext cx="300479" cy="300479"/>
            </a:xfrm>
            <a:custGeom>
              <a:avLst/>
              <a:gdLst/>
              <a:ahLst/>
              <a:cxnLst>
                <a:cxn ang="0">
                  <a:pos x="wd2" y="hd2"/>
                </a:cxn>
                <a:cxn ang="5400000">
                  <a:pos x="wd2" y="hd2"/>
                </a:cxn>
                <a:cxn ang="10800000">
                  <a:pos x="wd2" y="hd2"/>
                </a:cxn>
                <a:cxn ang="16200000">
                  <a:pos x="wd2" y="hd2"/>
                </a:cxn>
              </a:cxnLst>
              <a:rect l="0" t="0" r="r" b="b"/>
              <a:pathLst>
                <a:path w="21600" h="21600" extrusionOk="0">
                  <a:moveTo>
                    <a:pt x="13835" y="0"/>
                  </a:moveTo>
                  <a:lnTo>
                    <a:pt x="7765" y="0"/>
                  </a:lnTo>
                  <a:cubicBezTo>
                    <a:pt x="3529" y="0"/>
                    <a:pt x="0" y="3529"/>
                    <a:pt x="0" y="7765"/>
                  </a:cubicBezTo>
                  <a:lnTo>
                    <a:pt x="0" y="13835"/>
                  </a:lnTo>
                  <a:cubicBezTo>
                    <a:pt x="0" y="18071"/>
                    <a:pt x="3529" y="21600"/>
                    <a:pt x="7765" y="21600"/>
                  </a:cubicBezTo>
                  <a:lnTo>
                    <a:pt x="13835" y="21600"/>
                  </a:lnTo>
                  <a:cubicBezTo>
                    <a:pt x="18071" y="21600"/>
                    <a:pt x="21600" y="18071"/>
                    <a:pt x="21600" y="13835"/>
                  </a:cubicBezTo>
                  <a:lnTo>
                    <a:pt x="21600" y="7765"/>
                  </a:lnTo>
                  <a:cubicBezTo>
                    <a:pt x="21600" y="3388"/>
                    <a:pt x="18071" y="0"/>
                    <a:pt x="13835"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6" name="Shape">
              <a:extLst>
                <a:ext uri="{FF2B5EF4-FFF2-40B4-BE49-F238E27FC236}">
                  <a16:creationId xmlns:a16="http://schemas.microsoft.com/office/drawing/2014/main" id="{73D6855A-EBC0-4544-B43A-7D5BAE5C51CB}"/>
                </a:ext>
              </a:extLst>
            </p:cNvPr>
            <p:cNvSpPr/>
            <p:nvPr/>
          </p:nvSpPr>
          <p:spPr>
            <a:xfrm>
              <a:off x="6136257" y="2923293"/>
              <a:ext cx="288696" cy="288695"/>
            </a:xfrm>
            <a:custGeom>
              <a:avLst/>
              <a:gdLst/>
              <a:ahLst/>
              <a:cxnLst>
                <a:cxn ang="0">
                  <a:pos x="wd2" y="hd2"/>
                </a:cxn>
                <a:cxn ang="5400000">
                  <a:pos x="wd2" y="hd2"/>
                </a:cxn>
                <a:cxn ang="10800000">
                  <a:pos x="wd2" y="hd2"/>
                </a:cxn>
                <a:cxn ang="16200000">
                  <a:pos x="wd2" y="hd2"/>
                </a:cxn>
              </a:cxnLst>
              <a:rect l="0" t="0" r="r" b="b"/>
              <a:pathLst>
                <a:path w="21600" h="21600" extrusionOk="0">
                  <a:moveTo>
                    <a:pt x="13812" y="0"/>
                  </a:moveTo>
                  <a:lnTo>
                    <a:pt x="7788" y="0"/>
                  </a:lnTo>
                  <a:cubicBezTo>
                    <a:pt x="3527" y="0"/>
                    <a:pt x="0" y="3527"/>
                    <a:pt x="0" y="7788"/>
                  </a:cubicBezTo>
                  <a:lnTo>
                    <a:pt x="0" y="13812"/>
                  </a:lnTo>
                  <a:cubicBezTo>
                    <a:pt x="0" y="18073"/>
                    <a:pt x="3527" y="21600"/>
                    <a:pt x="7788" y="21600"/>
                  </a:cubicBezTo>
                  <a:lnTo>
                    <a:pt x="13812" y="21600"/>
                  </a:lnTo>
                  <a:cubicBezTo>
                    <a:pt x="18073" y="21600"/>
                    <a:pt x="21600" y="18073"/>
                    <a:pt x="21600" y="13812"/>
                  </a:cubicBezTo>
                  <a:lnTo>
                    <a:pt x="21600" y="7788"/>
                  </a:lnTo>
                  <a:cubicBezTo>
                    <a:pt x="21453" y="3527"/>
                    <a:pt x="17927" y="0"/>
                    <a:pt x="13812" y="0"/>
                  </a:cubicBezTo>
                  <a:close/>
                </a:path>
              </a:pathLst>
            </a:custGeom>
            <a:grpFill/>
            <a:ln>
              <a:solidFill>
                <a:schemeClr val="bg1">
                  <a:alpha val="31236"/>
                </a:schemeClr>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2400">
                <a:solidFill>
                  <a:srgbClr val="133C9A"/>
                </a:solidFill>
                <a:latin typeface="FZLanTingHeiPro_GB18030 Medium" panose="02000500000000000000" pitchFamily="2" charset="-122"/>
                <a:ea typeface="FZLanTingHeiPro_GB18030 Medium" panose="02000500000000000000" pitchFamily="2" charset="-122"/>
              </a:endParaRPr>
            </a:p>
          </p:txBody>
        </p:sp>
      </p:grpSp>
      <p:sp>
        <p:nvSpPr>
          <p:cNvPr id="37" name="Shape">
            <a:extLst>
              <a:ext uri="{FF2B5EF4-FFF2-40B4-BE49-F238E27FC236}">
                <a16:creationId xmlns:a16="http://schemas.microsoft.com/office/drawing/2014/main" id="{B7CA952C-5644-CD4A-BFC1-BCB3EAC41A8F}"/>
              </a:ext>
            </a:extLst>
          </p:cNvPr>
          <p:cNvSpPr/>
          <p:nvPr/>
        </p:nvSpPr>
        <p:spPr>
          <a:xfrm>
            <a:off x="5643370" y="2698876"/>
            <a:ext cx="422241" cy="422241"/>
          </a:xfrm>
          <a:custGeom>
            <a:avLst/>
            <a:gdLst/>
            <a:ahLst/>
            <a:cxnLst>
              <a:cxn ang="0">
                <a:pos x="wd2" y="hd2"/>
              </a:cxn>
              <a:cxn ang="5400000">
                <a:pos x="wd2" y="hd2"/>
              </a:cxn>
              <a:cxn ang="10800000">
                <a:pos x="wd2" y="hd2"/>
              </a:cxn>
              <a:cxn ang="16200000">
                <a:pos x="wd2" y="hd2"/>
              </a:cxn>
            </a:cxnLst>
            <a:rect l="0" t="0" r="r" b="b"/>
            <a:pathLst>
              <a:path w="21600" h="21600" extrusionOk="0">
                <a:moveTo>
                  <a:pt x="13864" y="0"/>
                </a:moveTo>
                <a:lnTo>
                  <a:pt x="7736" y="0"/>
                </a:lnTo>
                <a:cubicBezTo>
                  <a:pt x="3516" y="0"/>
                  <a:pt x="0" y="3516"/>
                  <a:pt x="0" y="7736"/>
                </a:cubicBezTo>
                <a:lnTo>
                  <a:pt x="0" y="13864"/>
                </a:lnTo>
                <a:cubicBezTo>
                  <a:pt x="0" y="18084"/>
                  <a:pt x="3516" y="21600"/>
                  <a:pt x="7736" y="21600"/>
                </a:cubicBezTo>
                <a:lnTo>
                  <a:pt x="13864" y="21600"/>
                </a:lnTo>
                <a:cubicBezTo>
                  <a:pt x="18084" y="21600"/>
                  <a:pt x="21600" y="18084"/>
                  <a:pt x="21600" y="13864"/>
                </a:cubicBezTo>
                <a:lnTo>
                  <a:pt x="21600" y="7736"/>
                </a:lnTo>
                <a:cubicBezTo>
                  <a:pt x="21600" y="3516"/>
                  <a:pt x="18184" y="0"/>
                  <a:pt x="13864" y="0"/>
                </a:cubicBezTo>
                <a:close/>
              </a:path>
            </a:pathLst>
          </a:custGeom>
          <a:solidFill>
            <a:srgbClr val="99BCFF"/>
          </a:solidFill>
          <a:ln w="12700">
            <a:miter lim="400000"/>
          </a:ln>
        </p:spPr>
        <p:txBody>
          <a:bodyPr lIns="38100" tIns="38100" rIns="38100" bIns="38100" anchor="ctr"/>
          <a:lstStyle/>
          <a:p>
            <a:pPr>
              <a:defRPr sz="3000">
                <a:solidFill>
                  <a:srgbClr val="FFFFFF"/>
                </a:solidFill>
              </a:defRPr>
            </a:pPr>
            <a:endParaRPr/>
          </a:p>
        </p:txBody>
      </p:sp>
      <p:sp>
        <p:nvSpPr>
          <p:cNvPr id="38" name="Shape">
            <a:extLst>
              <a:ext uri="{FF2B5EF4-FFF2-40B4-BE49-F238E27FC236}">
                <a16:creationId xmlns:a16="http://schemas.microsoft.com/office/drawing/2014/main" id="{8FA7657F-3A3B-CB49-9571-0636B66A8129}"/>
              </a:ext>
            </a:extLst>
          </p:cNvPr>
          <p:cNvSpPr/>
          <p:nvPr/>
        </p:nvSpPr>
        <p:spPr>
          <a:xfrm>
            <a:off x="6468212" y="3111298"/>
            <a:ext cx="630415" cy="630415"/>
          </a:xfrm>
          <a:custGeom>
            <a:avLst/>
            <a:gdLst/>
            <a:ahLst/>
            <a:cxnLst>
              <a:cxn ang="0">
                <a:pos x="wd2" y="hd2"/>
              </a:cxn>
              <a:cxn ang="5400000">
                <a:pos x="wd2" y="hd2"/>
              </a:cxn>
              <a:cxn ang="10800000">
                <a:pos x="wd2" y="hd2"/>
              </a:cxn>
              <a:cxn ang="16200000">
                <a:pos x="wd2" y="hd2"/>
              </a:cxn>
            </a:cxnLst>
            <a:rect l="0" t="0" r="r" b="b"/>
            <a:pathLst>
              <a:path w="21600" h="21600" extrusionOk="0">
                <a:moveTo>
                  <a:pt x="13862" y="0"/>
                </a:moveTo>
                <a:lnTo>
                  <a:pt x="7738" y="0"/>
                </a:lnTo>
                <a:cubicBezTo>
                  <a:pt x="3499" y="0"/>
                  <a:pt x="0" y="3499"/>
                  <a:pt x="0" y="7738"/>
                </a:cubicBezTo>
                <a:lnTo>
                  <a:pt x="0" y="13862"/>
                </a:lnTo>
                <a:cubicBezTo>
                  <a:pt x="0" y="18101"/>
                  <a:pt x="3499" y="21600"/>
                  <a:pt x="7738" y="21600"/>
                </a:cubicBezTo>
                <a:lnTo>
                  <a:pt x="13862" y="21600"/>
                </a:lnTo>
                <a:cubicBezTo>
                  <a:pt x="18101" y="21600"/>
                  <a:pt x="21600" y="18101"/>
                  <a:pt x="21600" y="13862"/>
                </a:cubicBezTo>
                <a:lnTo>
                  <a:pt x="21600" y="7738"/>
                </a:lnTo>
                <a:cubicBezTo>
                  <a:pt x="21600" y="3499"/>
                  <a:pt x="18101" y="0"/>
                  <a:pt x="13862" y="0"/>
                </a:cubicBezTo>
                <a:close/>
              </a:path>
            </a:pathLst>
          </a:custGeom>
          <a:solidFill>
            <a:srgbClr val="3370FF"/>
          </a:solidFill>
          <a:ln w="12700">
            <a:miter lim="400000"/>
          </a:ln>
        </p:spPr>
        <p:txBody>
          <a:bodyPr lIns="38100" tIns="38100" rIns="38100" bIns="38100" anchor="ctr"/>
          <a:lstStyle/>
          <a:p>
            <a:pPr>
              <a:defRPr sz="3000">
                <a:solidFill>
                  <a:srgbClr val="FFFFFF"/>
                </a:solidFill>
              </a:defRPr>
            </a:pPr>
            <a:endParaRPr/>
          </a:p>
        </p:txBody>
      </p:sp>
      <p:sp>
        <p:nvSpPr>
          <p:cNvPr id="39" name="Shape">
            <a:extLst>
              <a:ext uri="{FF2B5EF4-FFF2-40B4-BE49-F238E27FC236}">
                <a16:creationId xmlns:a16="http://schemas.microsoft.com/office/drawing/2014/main" id="{145EC730-B46A-3D4C-AA31-6ECD2498E242}"/>
              </a:ext>
            </a:extLst>
          </p:cNvPr>
          <p:cNvSpPr/>
          <p:nvPr/>
        </p:nvSpPr>
        <p:spPr>
          <a:xfrm>
            <a:off x="6468210" y="4643142"/>
            <a:ext cx="783599" cy="783599"/>
          </a:xfrm>
          <a:custGeom>
            <a:avLst/>
            <a:gdLst/>
            <a:ahLst/>
            <a:cxnLst>
              <a:cxn ang="0">
                <a:pos x="wd2" y="hd2"/>
              </a:cxn>
              <a:cxn ang="5400000">
                <a:pos x="wd2" y="hd2"/>
              </a:cxn>
              <a:cxn ang="10800000">
                <a:pos x="wd2" y="hd2"/>
              </a:cxn>
              <a:cxn ang="16200000">
                <a:pos x="wd2" y="hd2"/>
              </a:cxn>
            </a:cxnLst>
            <a:rect l="0" t="0" r="r" b="b"/>
            <a:pathLst>
              <a:path w="21600" h="21600" extrusionOk="0">
                <a:moveTo>
                  <a:pt x="13859" y="0"/>
                </a:moveTo>
                <a:lnTo>
                  <a:pt x="7741" y="0"/>
                </a:lnTo>
                <a:cubicBezTo>
                  <a:pt x="3465" y="0"/>
                  <a:pt x="0" y="3465"/>
                  <a:pt x="0" y="7741"/>
                </a:cubicBezTo>
                <a:lnTo>
                  <a:pt x="0" y="13859"/>
                </a:lnTo>
                <a:cubicBezTo>
                  <a:pt x="0" y="18135"/>
                  <a:pt x="3465" y="21600"/>
                  <a:pt x="7741" y="21600"/>
                </a:cubicBezTo>
                <a:lnTo>
                  <a:pt x="13859" y="21600"/>
                </a:lnTo>
                <a:cubicBezTo>
                  <a:pt x="18135" y="21600"/>
                  <a:pt x="21600" y="18135"/>
                  <a:pt x="21600" y="13859"/>
                </a:cubicBezTo>
                <a:lnTo>
                  <a:pt x="21600" y="7741"/>
                </a:lnTo>
                <a:cubicBezTo>
                  <a:pt x="21546" y="3465"/>
                  <a:pt x="18081" y="0"/>
                  <a:pt x="13859" y="0"/>
                </a:cubicBezTo>
                <a:close/>
              </a:path>
            </a:pathLst>
          </a:custGeom>
          <a:solidFill>
            <a:srgbClr val="99BDFF"/>
          </a:solidFill>
          <a:ln w="12700">
            <a:miter lim="400000"/>
          </a:ln>
        </p:spPr>
        <p:txBody>
          <a:bodyPr lIns="38100" tIns="38100" rIns="38100" bIns="38100" anchor="ctr"/>
          <a:lstStyle/>
          <a:p>
            <a:pPr>
              <a:defRPr sz="3000">
                <a:solidFill>
                  <a:srgbClr val="FFFFFF"/>
                </a:solidFill>
              </a:defRPr>
            </a:pPr>
            <a:endParaRPr/>
          </a:p>
        </p:txBody>
      </p:sp>
      <p:sp>
        <p:nvSpPr>
          <p:cNvPr id="40" name="Shape">
            <a:extLst>
              <a:ext uri="{FF2B5EF4-FFF2-40B4-BE49-F238E27FC236}">
                <a16:creationId xmlns:a16="http://schemas.microsoft.com/office/drawing/2014/main" id="{38CB3854-7542-CC4B-B8ED-1D45CA47E7B1}"/>
              </a:ext>
            </a:extLst>
          </p:cNvPr>
          <p:cNvSpPr/>
          <p:nvPr/>
        </p:nvSpPr>
        <p:spPr>
          <a:xfrm>
            <a:off x="6173624" y="3818302"/>
            <a:ext cx="783599" cy="783599"/>
          </a:xfrm>
          <a:custGeom>
            <a:avLst/>
            <a:gdLst/>
            <a:ahLst/>
            <a:cxnLst>
              <a:cxn ang="0">
                <a:pos x="wd2" y="hd2"/>
              </a:cxn>
              <a:cxn ang="5400000">
                <a:pos x="wd2" y="hd2"/>
              </a:cxn>
              <a:cxn ang="10800000">
                <a:pos x="wd2" y="hd2"/>
              </a:cxn>
              <a:cxn ang="16200000">
                <a:pos x="wd2" y="hd2"/>
              </a:cxn>
            </a:cxnLst>
            <a:rect l="0" t="0" r="r" b="b"/>
            <a:pathLst>
              <a:path w="21600" h="21600" extrusionOk="0">
                <a:moveTo>
                  <a:pt x="13859" y="0"/>
                </a:moveTo>
                <a:lnTo>
                  <a:pt x="7741" y="0"/>
                </a:lnTo>
                <a:cubicBezTo>
                  <a:pt x="3465" y="0"/>
                  <a:pt x="0" y="3465"/>
                  <a:pt x="0" y="7741"/>
                </a:cubicBezTo>
                <a:lnTo>
                  <a:pt x="0" y="13859"/>
                </a:lnTo>
                <a:cubicBezTo>
                  <a:pt x="0" y="18135"/>
                  <a:pt x="3465" y="21600"/>
                  <a:pt x="7741" y="21600"/>
                </a:cubicBezTo>
                <a:lnTo>
                  <a:pt x="13859" y="21600"/>
                </a:lnTo>
                <a:cubicBezTo>
                  <a:pt x="18135" y="21600"/>
                  <a:pt x="21600" y="18135"/>
                  <a:pt x="21600" y="13859"/>
                </a:cubicBezTo>
                <a:lnTo>
                  <a:pt x="21600" y="7741"/>
                </a:lnTo>
                <a:cubicBezTo>
                  <a:pt x="21600" y="3465"/>
                  <a:pt x="18081" y="0"/>
                  <a:pt x="13859" y="0"/>
                </a:cubicBezTo>
                <a:close/>
              </a:path>
            </a:pathLst>
          </a:custGeom>
          <a:solidFill>
            <a:srgbClr val="00D6B9"/>
          </a:solidFill>
          <a:ln w="12700">
            <a:miter lim="400000"/>
          </a:ln>
        </p:spPr>
        <p:txBody>
          <a:bodyPr lIns="38100" tIns="38100" rIns="38100" bIns="38100" anchor="ctr"/>
          <a:lstStyle/>
          <a:p>
            <a:pPr>
              <a:defRPr sz="3000">
                <a:solidFill>
                  <a:srgbClr val="FFFFFF"/>
                </a:solidFill>
              </a:defRPr>
            </a:pPr>
            <a:endParaRPr/>
          </a:p>
        </p:txBody>
      </p:sp>
      <p:sp>
        <p:nvSpPr>
          <p:cNvPr id="41" name="Shape">
            <a:extLst>
              <a:ext uri="{FF2B5EF4-FFF2-40B4-BE49-F238E27FC236}">
                <a16:creationId xmlns:a16="http://schemas.microsoft.com/office/drawing/2014/main" id="{FC78DC31-7F8F-494C-99E5-0BFEC6AD0C89}"/>
              </a:ext>
            </a:extLst>
          </p:cNvPr>
          <p:cNvSpPr/>
          <p:nvPr/>
        </p:nvSpPr>
        <p:spPr>
          <a:xfrm>
            <a:off x="4190081" y="2639959"/>
            <a:ext cx="783599" cy="783599"/>
          </a:xfrm>
          <a:custGeom>
            <a:avLst/>
            <a:gdLst/>
            <a:ahLst/>
            <a:cxnLst>
              <a:cxn ang="0">
                <a:pos x="wd2" y="hd2"/>
              </a:cxn>
              <a:cxn ang="5400000">
                <a:pos x="wd2" y="hd2"/>
              </a:cxn>
              <a:cxn ang="10800000">
                <a:pos x="wd2" y="hd2"/>
              </a:cxn>
              <a:cxn ang="16200000">
                <a:pos x="wd2" y="hd2"/>
              </a:cxn>
            </a:cxnLst>
            <a:rect l="0" t="0" r="r" b="b"/>
            <a:pathLst>
              <a:path w="21600" h="21600" extrusionOk="0">
                <a:moveTo>
                  <a:pt x="13805" y="0"/>
                </a:moveTo>
                <a:lnTo>
                  <a:pt x="7741" y="0"/>
                </a:lnTo>
                <a:cubicBezTo>
                  <a:pt x="3465" y="0"/>
                  <a:pt x="0" y="3465"/>
                  <a:pt x="0" y="7741"/>
                </a:cubicBezTo>
                <a:lnTo>
                  <a:pt x="0" y="13859"/>
                </a:lnTo>
                <a:cubicBezTo>
                  <a:pt x="0" y="18135"/>
                  <a:pt x="3465" y="21600"/>
                  <a:pt x="7741" y="21600"/>
                </a:cubicBezTo>
                <a:lnTo>
                  <a:pt x="13859" y="21600"/>
                </a:lnTo>
                <a:cubicBezTo>
                  <a:pt x="18135" y="21600"/>
                  <a:pt x="21600" y="18135"/>
                  <a:pt x="21600" y="13859"/>
                </a:cubicBezTo>
                <a:lnTo>
                  <a:pt x="21600" y="7741"/>
                </a:lnTo>
                <a:cubicBezTo>
                  <a:pt x="21546" y="3465"/>
                  <a:pt x="18081" y="0"/>
                  <a:pt x="13805" y="0"/>
                </a:cubicBezTo>
                <a:close/>
              </a:path>
            </a:pathLst>
          </a:custGeom>
          <a:solidFill>
            <a:srgbClr val="5F91F2"/>
          </a:solidFill>
          <a:ln w="12700">
            <a:miter lim="400000"/>
          </a:ln>
        </p:spPr>
        <p:txBody>
          <a:bodyPr lIns="38100" tIns="38100" rIns="38100" bIns="38100" anchor="ctr"/>
          <a:lstStyle/>
          <a:p>
            <a:pPr>
              <a:defRPr sz="3000">
                <a:solidFill>
                  <a:srgbClr val="FFFFFF"/>
                </a:solidFill>
              </a:defRPr>
            </a:pPr>
            <a:endParaRPr/>
          </a:p>
        </p:txBody>
      </p:sp>
      <p:pic>
        <p:nvPicPr>
          <p:cNvPr id="64" name="图片 63">
            <a:extLst>
              <a:ext uri="{FF2B5EF4-FFF2-40B4-BE49-F238E27FC236}">
                <a16:creationId xmlns:a16="http://schemas.microsoft.com/office/drawing/2014/main" id="{1543BCF2-F94F-6A46-8A97-A0792E91F89D}"/>
              </a:ext>
            </a:extLst>
          </p:cNvPr>
          <p:cNvPicPr>
            <a:picLocks noChangeAspect="1"/>
          </p:cNvPicPr>
          <p:nvPr/>
        </p:nvPicPr>
        <p:blipFill>
          <a:blip r:embed="rId2"/>
          <a:stretch>
            <a:fillRect/>
          </a:stretch>
        </p:blipFill>
        <p:spPr>
          <a:xfrm>
            <a:off x="5038564" y="2053772"/>
            <a:ext cx="522326" cy="522326"/>
          </a:xfrm>
          <a:prstGeom prst="rect">
            <a:avLst/>
          </a:prstGeom>
        </p:spPr>
      </p:pic>
      <p:sp>
        <p:nvSpPr>
          <p:cNvPr id="66" name="文本框 65">
            <a:extLst>
              <a:ext uri="{FF2B5EF4-FFF2-40B4-BE49-F238E27FC236}">
                <a16:creationId xmlns:a16="http://schemas.microsoft.com/office/drawing/2014/main" id="{5360F4F9-EBF4-6B4D-9345-D1550AAD6883}"/>
              </a:ext>
            </a:extLst>
          </p:cNvPr>
          <p:cNvSpPr txBox="1"/>
          <p:nvPr/>
        </p:nvSpPr>
        <p:spPr>
          <a:xfrm>
            <a:off x="642583" y="1752490"/>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67" name="文本框 66">
            <a:extLst>
              <a:ext uri="{FF2B5EF4-FFF2-40B4-BE49-F238E27FC236}">
                <a16:creationId xmlns:a16="http://schemas.microsoft.com/office/drawing/2014/main" id="{1C6E1F16-A33A-D84C-9091-0006B1990FFD}"/>
              </a:ext>
            </a:extLst>
          </p:cNvPr>
          <p:cNvSpPr txBox="1"/>
          <p:nvPr/>
        </p:nvSpPr>
        <p:spPr>
          <a:xfrm>
            <a:off x="642582" y="1421192"/>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68" name="文本框 67">
            <a:extLst>
              <a:ext uri="{FF2B5EF4-FFF2-40B4-BE49-F238E27FC236}">
                <a16:creationId xmlns:a16="http://schemas.microsoft.com/office/drawing/2014/main" id="{8D0C7332-71D8-C64D-A03E-8844454583FE}"/>
              </a:ext>
            </a:extLst>
          </p:cNvPr>
          <p:cNvSpPr txBox="1"/>
          <p:nvPr/>
        </p:nvSpPr>
        <p:spPr>
          <a:xfrm>
            <a:off x="642583" y="3327290"/>
            <a:ext cx="251700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69" name="文本框 68">
            <a:extLst>
              <a:ext uri="{FF2B5EF4-FFF2-40B4-BE49-F238E27FC236}">
                <a16:creationId xmlns:a16="http://schemas.microsoft.com/office/drawing/2014/main" id="{8EADBB17-7D7C-2446-BB46-5744EAC7A725}"/>
              </a:ext>
            </a:extLst>
          </p:cNvPr>
          <p:cNvSpPr txBox="1"/>
          <p:nvPr/>
        </p:nvSpPr>
        <p:spPr>
          <a:xfrm>
            <a:off x="642582" y="2995992"/>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70" name="文本框 69">
            <a:extLst>
              <a:ext uri="{FF2B5EF4-FFF2-40B4-BE49-F238E27FC236}">
                <a16:creationId xmlns:a16="http://schemas.microsoft.com/office/drawing/2014/main" id="{0D9E8FC2-689F-6442-A2DF-0ED7FB61EAFE}"/>
              </a:ext>
            </a:extLst>
          </p:cNvPr>
          <p:cNvSpPr txBox="1"/>
          <p:nvPr/>
        </p:nvSpPr>
        <p:spPr>
          <a:xfrm>
            <a:off x="642583" y="4983370"/>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71" name="文本框 70">
            <a:extLst>
              <a:ext uri="{FF2B5EF4-FFF2-40B4-BE49-F238E27FC236}">
                <a16:creationId xmlns:a16="http://schemas.microsoft.com/office/drawing/2014/main" id="{8ADFFAB7-8FF2-B248-9D0F-51A64924BD35}"/>
              </a:ext>
            </a:extLst>
          </p:cNvPr>
          <p:cNvSpPr txBox="1"/>
          <p:nvPr/>
        </p:nvSpPr>
        <p:spPr>
          <a:xfrm>
            <a:off x="642582" y="4652072"/>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72" name="文本框 71">
            <a:extLst>
              <a:ext uri="{FF2B5EF4-FFF2-40B4-BE49-F238E27FC236}">
                <a16:creationId xmlns:a16="http://schemas.microsoft.com/office/drawing/2014/main" id="{DAC0E6BA-3582-B448-AA5A-6FE491EEC443}"/>
              </a:ext>
            </a:extLst>
          </p:cNvPr>
          <p:cNvSpPr txBox="1"/>
          <p:nvPr/>
        </p:nvSpPr>
        <p:spPr>
          <a:xfrm>
            <a:off x="8872183" y="1752490"/>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73" name="文本框 72">
            <a:extLst>
              <a:ext uri="{FF2B5EF4-FFF2-40B4-BE49-F238E27FC236}">
                <a16:creationId xmlns:a16="http://schemas.microsoft.com/office/drawing/2014/main" id="{4E940BE4-B05A-C344-BD46-61DD04FE6AEA}"/>
              </a:ext>
            </a:extLst>
          </p:cNvPr>
          <p:cNvSpPr txBox="1"/>
          <p:nvPr/>
        </p:nvSpPr>
        <p:spPr>
          <a:xfrm>
            <a:off x="8872182" y="1421192"/>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74" name="文本框 73">
            <a:extLst>
              <a:ext uri="{FF2B5EF4-FFF2-40B4-BE49-F238E27FC236}">
                <a16:creationId xmlns:a16="http://schemas.microsoft.com/office/drawing/2014/main" id="{420F2F1F-FE35-2440-8B46-C224F1ABC506}"/>
              </a:ext>
            </a:extLst>
          </p:cNvPr>
          <p:cNvSpPr txBox="1"/>
          <p:nvPr/>
        </p:nvSpPr>
        <p:spPr>
          <a:xfrm>
            <a:off x="8872183" y="3327290"/>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75" name="文本框 74">
            <a:extLst>
              <a:ext uri="{FF2B5EF4-FFF2-40B4-BE49-F238E27FC236}">
                <a16:creationId xmlns:a16="http://schemas.microsoft.com/office/drawing/2014/main" id="{8AC469A4-9186-444E-96E3-001877BBD1DC}"/>
              </a:ext>
            </a:extLst>
          </p:cNvPr>
          <p:cNvSpPr txBox="1"/>
          <p:nvPr/>
        </p:nvSpPr>
        <p:spPr>
          <a:xfrm>
            <a:off x="8872182" y="2995992"/>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76" name="文本框 75">
            <a:extLst>
              <a:ext uri="{FF2B5EF4-FFF2-40B4-BE49-F238E27FC236}">
                <a16:creationId xmlns:a16="http://schemas.microsoft.com/office/drawing/2014/main" id="{E26D7800-48A4-A746-834C-E71852037B91}"/>
              </a:ext>
            </a:extLst>
          </p:cNvPr>
          <p:cNvSpPr txBox="1"/>
          <p:nvPr/>
        </p:nvSpPr>
        <p:spPr>
          <a:xfrm>
            <a:off x="8872183" y="4983370"/>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77" name="文本框 76">
            <a:extLst>
              <a:ext uri="{FF2B5EF4-FFF2-40B4-BE49-F238E27FC236}">
                <a16:creationId xmlns:a16="http://schemas.microsoft.com/office/drawing/2014/main" id="{3EC0FA58-B443-B940-8A06-98BC85F8ABA6}"/>
              </a:ext>
            </a:extLst>
          </p:cNvPr>
          <p:cNvSpPr txBox="1"/>
          <p:nvPr/>
        </p:nvSpPr>
        <p:spPr>
          <a:xfrm>
            <a:off x="8872182" y="4652072"/>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cxnSp>
        <p:nvCxnSpPr>
          <p:cNvPr id="80" name="直线连接符 79">
            <a:extLst>
              <a:ext uri="{FF2B5EF4-FFF2-40B4-BE49-F238E27FC236}">
                <a16:creationId xmlns:a16="http://schemas.microsoft.com/office/drawing/2014/main" id="{F19F24D6-5712-F14A-9707-DB0B74B3AA09}"/>
              </a:ext>
            </a:extLst>
          </p:cNvPr>
          <p:cNvCxnSpPr>
            <a:cxnSpLocks/>
          </p:cNvCxnSpPr>
          <p:nvPr/>
        </p:nvCxnSpPr>
        <p:spPr>
          <a:xfrm>
            <a:off x="934720" y="2796473"/>
            <a:ext cx="2143760" cy="0"/>
          </a:xfrm>
          <a:prstGeom prst="line">
            <a:avLst/>
          </a:prstGeom>
          <a:ln w="952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C3159D83-0657-F84E-9FEE-E3C79CF7455B}"/>
              </a:ext>
            </a:extLst>
          </p:cNvPr>
          <p:cNvCxnSpPr>
            <a:cxnSpLocks/>
          </p:cNvCxnSpPr>
          <p:nvPr/>
        </p:nvCxnSpPr>
        <p:spPr>
          <a:xfrm>
            <a:off x="934720" y="4425899"/>
            <a:ext cx="2143760" cy="0"/>
          </a:xfrm>
          <a:prstGeom prst="line">
            <a:avLst/>
          </a:prstGeom>
          <a:ln w="952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3" name="直线连接符 82">
            <a:extLst>
              <a:ext uri="{FF2B5EF4-FFF2-40B4-BE49-F238E27FC236}">
                <a16:creationId xmlns:a16="http://schemas.microsoft.com/office/drawing/2014/main" id="{05B4A591-E60D-4948-BF06-AADC02AA1673}"/>
              </a:ext>
            </a:extLst>
          </p:cNvPr>
          <p:cNvCxnSpPr>
            <a:cxnSpLocks/>
          </p:cNvCxnSpPr>
          <p:nvPr/>
        </p:nvCxnSpPr>
        <p:spPr>
          <a:xfrm>
            <a:off x="9001760" y="2796473"/>
            <a:ext cx="2143760" cy="0"/>
          </a:xfrm>
          <a:prstGeom prst="line">
            <a:avLst/>
          </a:prstGeom>
          <a:ln w="952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4" name="直线连接符 83">
            <a:extLst>
              <a:ext uri="{FF2B5EF4-FFF2-40B4-BE49-F238E27FC236}">
                <a16:creationId xmlns:a16="http://schemas.microsoft.com/office/drawing/2014/main" id="{73618D53-368C-8D41-B3E2-439782F00B8C}"/>
              </a:ext>
            </a:extLst>
          </p:cNvPr>
          <p:cNvCxnSpPr>
            <a:cxnSpLocks/>
          </p:cNvCxnSpPr>
          <p:nvPr/>
        </p:nvCxnSpPr>
        <p:spPr>
          <a:xfrm>
            <a:off x="9001760" y="4425899"/>
            <a:ext cx="2143760" cy="0"/>
          </a:xfrm>
          <a:prstGeom prst="line">
            <a:avLst/>
          </a:prstGeom>
          <a:ln w="9525">
            <a:solidFill>
              <a:schemeClr val="bg2">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4" name="图片 43">
            <a:extLst>
              <a:ext uri="{FF2B5EF4-FFF2-40B4-BE49-F238E27FC236}">
                <a16:creationId xmlns:a16="http://schemas.microsoft.com/office/drawing/2014/main" id="{ACDAE7D4-CAC7-CA47-A811-C13E9CE2C8DA}"/>
              </a:ext>
            </a:extLst>
          </p:cNvPr>
          <p:cNvPicPr>
            <a:picLocks noChangeAspect="1"/>
          </p:cNvPicPr>
          <p:nvPr/>
        </p:nvPicPr>
        <p:blipFill>
          <a:blip r:embed="rId3"/>
          <a:stretch>
            <a:fillRect/>
          </a:stretch>
        </p:blipFill>
        <p:spPr>
          <a:xfrm>
            <a:off x="5201843" y="3473474"/>
            <a:ext cx="660400" cy="660400"/>
          </a:xfrm>
          <a:prstGeom prst="rect">
            <a:avLst/>
          </a:prstGeom>
        </p:spPr>
      </p:pic>
      <p:pic>
        <p:nvPicPr>
          <p:cNvPr id="45" name="图片 44">
            <a:extLst>
              <a:ext uri="{FF2B5EF4-FFF2-40B4-BE49-F238E27FC236}">
                <a16:creationId xmlns:a16="http://schemas.microsoft.com/office/drawing/2014/main" id="{B370E4C8-5E2A-1F4A-B222-C478C5B49CA9}"/>
              </a:ext>
            </a:extLst>
          </p:cNvPr>
          <p:cNvPicPr>
            <a:picLocks noChangeAspect="1"/>
          </p:cNvPicPr>
          <p:nvPr/>
        </p:nvPicPr>
        <p:blipFill>
          <a:blip r:embed="rId4"/>
          <a:stretch>
            <a:fillRect/>
          </a:stretch>
        </p:blipFill>
        <p:spPr>
          <a:xfrm>
            <a:off x="7420906" y="3285678"/>
            <a:ext cx="461485" cy="520398"/>
          </a:xfrm>
          <a:prstGeom prst="rect">
            <a:avLst/>
          </a:prstGeom>
        </p:spPr>
      </p:pic>
      <p:pic>
        <p:nvPicPr>
          <p:cNvPr id="46" name="图片 45">
            <a:extLst>
              <a:ext uri="{FF2B5EF4-FFF2-40B4-BE49-F238E27FC236}">
                <a16:creationId xmlns:a16="http://schemas.microsoft.com/office/drawing/2014/main" id="{43C0D2AD-2815-7440-888B-D6C3E3C66385}"/>
              </a:ext>
            </a:extLst>
          </p:cNvPr>
          <p:cNvPicPr>
            <a:picLocks noChangeAspect="1"/>
          </p:cNvPicPr>
          <p:nvPr/>
        </p:nvPicPr>
        <p:blipFill>
          <a:blip r:embed="rId5"/>
          <a:stretch>
            <a:fillRect/>
          </a:stretch>
        </p:blipFill>
        <p:spPr>
          <a:xfrm>
            <a:off x="5285718" y="4874883"/>
            <a:ext cx="492651" cy="532867"/>
          </a:xfrm>
          <a:prstGeom prst="rect">
            <a:avLst/>
          </a:prstGeom>
        </p:spPr>
      </p:pic>
      <p:pic>
        <p:nvPicPr>
          <p:cNvPr id="47" name="图片 46">
            <a:extLst>
              <a:ext uri="{FF2B5EF4-FFF2-40B4-BE49-F238E27FC236}">
                <a16:creationId xmlns:a16="http://schemas.microsoft.com/office/drawing/2014/main" id="{06341267-FCB6-DF4C-964A-B935CEF7E643}"/>
              </a:ext>
            </a:extLst>
          </p:cNvPr>
          <p:cNvPicPr>
            <a:picLocks noChangeAspect="1"/>
          </p:cNvPicPr>
          <p:nvPr/>
        </p:nvPicPr>
        <p:blipFill>
          <a:blip r:embed="rId6">
            <a:alphaModFix amt="34000"/>
          </a:blip>
          <a:stretch>
            <a:fillRect/>
          </a:stretch>
        </p:blipFill>
        <p:spPr>
          <a:xfrm>
            <a:off x="6260156" y="2539286"/>
            <a:ext cx="375417" cy="424814"/>
          </a:xfrm>
          <a:prstGeom prst="rect">
            <a:avLst/>
          </a:prstGeom>
        </p:spPr>
      </p:pic>
      <p:pic>
        <p:nvPicPr>
          <p:cNvPr id="48" name="图片 47">
            <a:extLst>
              <a:ext uri="{FF2B5EF4-FFF2-40B4-BE49-F238E27FC236}">
                <a16:creationId xmlns:a16="http://schemas.microsoft.com/office/drawing/2014/main" id="{30A2E361-2AC6-904C-BF86-24E5E305A9D6}"/>
              </a:ext>
            </a:extLst>
          </p:cNvPr>
          <p:cNvPicPr>
            <a:picLocks noChangeAspect="1"/>
          </p:cNvPicPr>
          <p:nvPr/>
        </p:nvPicPr>
        <p:blipFill>
          <a:blip r:embed="rId7">
            <a:alphaModFix amt="65000"/>
          </a:blip>
          <a:stretch>
            <a:fillRect/>
          </a:stretch>
        </p:blipFill>
        <p:spPr>
          <a:xfrm>
            <a:off x="6648172" y="4807934"/>
            <a:ext cx="454014" cy="454014"/>
          </a:xfrm>
          <a:prstGeom prst="rect">
            <a:avLst/>
          </a:prstGeom>
        </p:spPr>
      </p:pic>
      <p:pic>
        <p:nvPicPr>
          <p:cNvPr id="49" name="图片 48">
            <a:extLst>
              <a:ext uri="{FF2B5EF4-FFF2-40B4-BE49-F238E27FC236}">
                <a16:creationId xmlns:a16="http://schemas.microsoft.com/office/drawing/2014/main" id="{825E593A-D033-3147-8239-5AF7A3EF3847}"/>
              </a:ext>
            </a:extLst>
          </p:cNvPr>
          <p:cNvPicPr>
            <a:picLocks noChangeAspect="1"/>
          </p:cNvPicPr>
          <p:nvPr/>
        </p:nvPicPr>
        <p:blipFill>
          <a:blip r:embed="rId8">
            <a:alphaModFix amt="35000"/>
          </a:blip>
          <a:stretch>
            <a:fillRect/>
          </a:stretch>
        </p:blipFill>
        <p:spPr>
          <a:xfrm>
            <a:off x="4339105" y="2825100"/>
            <a:ext cx="485550" cy="430994"/>
          </a:xfrm>
          <a:prstGeom prst="rect">
            <a:avLst/>
          </a:prstGeom>
        </p:spPr>
      </p:pic>
      <p:pic>
        <p:nvPicPr>
          <p:cNvPr id="50" name="图片 49">
            <a:extLst>
              <a:ext uri="{FF2B5EF4-FFF2-40B4-BE49-F238E27FC236}">
                <a16:creationId xmlns:a16="http://schemas.microsoft.com/office/drawing/2014/main" id="{C068C56D-BA40-7E48-B3AA-8A6D57FDA644}"/>
              </a:ext>
            </a:extLst>
          </p:cNvPr>
          <p:cNvPicPr>
            <a:picLocks noChangeAspect="1"/>
          </p:cNvPicPr>
          <p:nvPr/>
        </p:nvPicPr>
        <p:blipFill>
          <a:blip r:embed="rId9">
            <a:alphaModFix amt="66000"/>
          </a:blip>
          <a:stretch>
            <a:fillRect/>
          </a:stretch>
        </p:blipFill>
        <p:spPr>
          <a:xfrm>
            <a:off x="6328805" y="3957632"/>
            <a:ext cx="463137" cy="482235"/>
          </a:xfrm>
          <a:prstGeom prst="rect">
            <a:avLst/>
          </a:prstGeom>
        </p:spPr>
      </p:pic>
      <p:pic>
        <p:nvPicPr>
          <p:cNvPr id="51" name="图片 50">
            <a:extLst>
              <a:ext uri="{FF2B5EF4-FFF2-40B4-BE49-F238E27FC236}">
                <a16:creationId xmlns:a16="http://schemas.microsoft.com/office/drawing/2014/main" id="{ED88AF4E-1670-0949-ADD4-53A99D10A237}"/>
              </a:ext>
            </a:extLst>
          </p:cNvPr>
          <p:cNvPicPr>
            <a:picLocks noChangeAspect="1"/>
          </p:cNvPicPr>
          <p:nvPr/>
        </p:nvPicPr>
        <p:blipFill>
          <a:blip r:embed="rId10">
            <a:alphaModFix amt="53000"/>
          </a:blip>
          <a:stretch>
            <a:fillRect/>
          </a:stretch>
        </p:blipFill>
        <p:spPr>
          <a:xfrm>
            <a:off x="7143911" y="2430577"/>
            <a:ext cx="355589" cy="412160"/>
          </a:xfrm>
          <a:prstGeom prst="rect">
            <a:avLst/>
          </a:prstGeom>
        </p:spPr>
      </p:pic>
      <p:pic>
        <p:nvPicPr>
          <p:cNvPr id="78" name="图片 77">
            <a:extLst>
              <a:ext uri="{FF2B5EF4-FFF2-40B4-BE49-F238E27FC236}">
                <a16:creationId xmlns:a16="http://schemas.microsoft.com/office/drawing/2014/main" id="{0767CD40-C49F-DE49-A61B-5233147D6B17}"/>
              </a:ext>
            </a:extLst>
          </p:cNvPr>
          <p:cNvPicPr>
            <a:picLocks noChangeAspect="1"/>
          </p:cNvPicPr>
          <p:nvPr/>
        </p:nvPicPr>
        <p:blipFill>
          <a:blip r:embed="rId8">
            <a:alphaModFix amt="36000"/>
          </a:blip>
          <a:stretch>
            <a:fillRect/>
          </a:stretch>
        </p:blipFill>
        <p:spPr>
          <a:xfrm>
            <a:off x="4472669" y="4376497"/>
            <a:ext cx="485550" cy="430994"/>
          </a:xfrm>
          <a:prstGeom prst="rect">
            <a:avLst/>
          </a:prstGeom>
        </p:spPr>
      </p:pic>
      <p:pic>
        <p:nvPicPr>
          <p:cNvPr id="79" name="图片 78">
            <a:extLst>
              <a:ext uri="{FF2B5EF4-FFF2-40B4-BE49-F238E27FC236}">
                <a16:creationId xmlns:a16="http://schemas.microsoft.com/office/drawing/2014/main" id="{7D0D12DD-120E-FE49-B3A9-4E12134A6422}"/>
              </a:ext>
            </a:extLst>
          </p:cNvPr>
          <p:cNvPicPr>
            <a:picLocks noChangeAspect="1"/>
          </p:cNvPicPr>
          <p:nvPr/>
        </p:nvPicPr>
        <p:blipFill>
          <a:blip r:embed="rId7">
            <a:alphaModFix amt="65000"/>
          </a:blip>
          <a:stretch>
            <a:fillRect/>
          </a:stretch>
        </p:blipFill>
        <p:spPr>
          <a:xfrm>
            <a:off x="5914044" y="1757513"/>
            <a:ext cx="410098" cy="410098"/>
          </a:xfrm>
          <a:prstGeom prst="rect">
            <a:avLst/>
          </a:prstGeom>
        </p:spPr>
      </p:pic>
      <p:pic>
        <p:nvPicPr>
          <p:cNvPr id="81" name="图片 80">
            <a:extLst>
              <a:ext uri="{FF2B5EF4-FFF2-40B4-BE49-F238E27FC236}">
                <a16:creationId xmlns:a16="http://schemas.microsoft.com/office/drawing/2014/main" id="{28510F8D-BA00-BD4C-9E36-6FBA172C8052}"/>
              </a:ext>
            </a:extLst>
          </p:cNvPr>
          <p:cNvPicPr>
            <a:picLocks noChangeAspect="1"/>
          </p:cNvPicPr>
          <p:nvPr/>
        </p:nvPicPr>
        <p:blipFill>
          <a:blip r:embed="rId2"/>
          <a:stretch>
            <a:fillRect/>
          </a:stretch>
        </p:blipFill>
        <p:spPr>
          <a:xfrm>
            <a:off x="4152324" y="3626478"/>
            <a:ext cx="389737" cy="389737"/>
          </a:xfrm>
          <a:prstGeom prst="rect">
            <a:avLst/>
          </a:prstGeom>
        </p:spPr>
      </p:pic>
      <p:pic>
        <p:nvPicPr>
          <p:cNvPr id="85" name="图片 84">
            <a:extLst>
              <a:ext uri="{FF2B5EF4-FFF2-40B4-BE49-F238E27FC236}">
                <a16:creationId xmlns:a16="http://schemas.microsoft.com/office/drawing/2014/main" id="{058A8C89-FB0F-9E47-B5D3-180D1EC0E362}"/>
              </a:ext>
            </a:extLst>
          </p:cNvPr>
          <p:cNvPicPr>
            <a:picLocks noChangeAspect="1"/>
          </p:cNvPicPr>
          <p:nvPr/>
        </p:nvPicPr>
        <p:blipFill>
          <a:blip r:embed="rId2">
            <a:alphaModFix amt="42000"/>
          </a:blip>
          <a:stretch>
            <a:fillRect/>
          </a:stretch>
        </p:blipFill>
        <p:spPr>
          <a:xfrm>
            <a:off x="6656370" y="1910356"/>
            <a:ext cx="357809" cy="357809"/>
          </a:xfrm>
          <a:prstGeom prst="rect">
            <a:avLst/>
          </a:prstGeom>
        </p:spPr>
      </p:pic>
      <p:pic>
        <p:nvPicPr>
          <p:cNvPr id="52" name="图片 51">
            <a:extLst>
              <a:ext uri="{FF2B5EF4-FFF2-40B4-BE49-F238E27FC236}">
                <a16:creationId xmlns:a16="http://schemas.microsoft.com/office/drawing/2014/main" id="{67633D5B-8684-0F47-AAB4-0F4BEEAC4A43}"/>
              </a:ext>
            </a:extLst>
          </p:cNvPr>
          <p:cNvPicPr>
            <a:picLocks noChangeAspect="1"/>
          </p:cNvPicPr>
          <p:nvPr/>
        </p:nvPicPr>
        <p:blipFill>
          <a:blip r:embed="rId11">
            <a:alphaModFix amt="55000"/>
          </a:blip>
          <a:stretch>
            <a:fillRect/>
          </a:stretch>
        </p:blipFill>
        <p:spPr>
          <a:xfrm>
            <a:off x="6585357" y="3227169"/>
            <a:ext cx="402025" cy="369207"/>
          </a:xfrm>
          <a:prstGeom prst="rect">
            <a:avLst/>
          </a:prstGeom>
        </p:spPr>
      </p:pic>
      <p:pic>
        <p:nvPicPr>
          <p:cNvPr id="86" name="图片 85">
            <a:extLst>
              <a:ext uri="{FF2B5EF4-FFF2-40B4-BE49-F238E27FC236}">
                <a16:creationId xmlns:a16="http://schemas.microsoft.com/office/drawing/2014/main" id="{D6DC86B1-DD12-7948-8374-6020D273B6A2}"/>
              </a:ext>
            </a:extLst>
          </p:cNvPr>
          <p:cNvPicPr>
            <a:picLocks noChangeAspect="1"/>
          </p:cNvPicPr>
          <p:nvPr/>
        </p:nvPicPr>
        <p:blipFill>
          <a:blip r:embed="rId6">
            <a:alphaModFix amt="66000"/>
          </a:blip>
          <a:stretch>
            <a:fillRect/>
          </a:stretch>
        </p:blipFill>
        <p:spPr>
          <a:xfrm>
            <a:off x="7403316" y="4274937"/>
            <a:ext cx="345979" cy="391503"/>
          </a:xfrm>
          <a:prstGeom prst="rect">
            <a:avLst/>
          </a:prstGeom>
        </p:spPr>
      </p:pic>
    </p:spTree>
    <p:extLst>
      <p:ext uri="{BB962C8B-B14F-4D97-AF65-F5344CB8AC3E}">
        <p14:creationId xmlns:p14="http://schemas.microsoft.com/office/powerpoint/2010/main" val="1081468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B90AE8C6-4D9D-CCBC-47EA-655C3BCBEC09}"/>
              </a:ext>
            </a:extLst>
          </p:cNvPr>
          <p:cNvPicPr>
            <a:picLocks noChangeAspect="1"/>
          </p:cNvPicPr>
          <p:nvPr/>
        </p:nvPicPr>
        <p:blipFill>
          <a:blip r:embed="rId3"/>
          <a:stretch>
            <a:fillRect/>
          </a:stretch>
        </p:blipFill>
        <p:spPr>
          <a:xfrm>
            <a:off x="3400183" y="1337319"/>
            <a:ext cx="5461000" cy="5054600"/>
          </a:xfrm>
          <a:prstGeom prst="rect">
            <a:avLst/>
          </a:prstGeom>
          <a:effectLst>
            <a:outerShdw blurRad="508000" dist="38100" dir="2700000" sx="104000" sy="104000" algn="tl" rotWithShape="0">
              <a:srgbClr val="CCE0FF">
                <a:alpha val="40000"/>
              </a:srgbClr>
            </a:outerShdw>
          </a:effectLst>
        </p:spPr>
      </p:pic>
      <p:pic>
        <p:nvPicPr>
          <p:cNvPr id="17" name="图片 16">
            <a:extLst>
              <a:ext uri="{FF2B5EF4-FFF2-40B4-BE49-F238E27FC236}">
                <a16:creationId xmlns:a16="http://schemas.microsoft.com/office/drawing/2014/main" id="{FB447872-A478-5B97-54E2-10F39858A32C}"/>
              </a:ext>
            </a:extLst>
          </p:cNvPr>
          <p:cNvPicPr>
            <a:picLocks noChangeAspect="1"/>
          </p:cNvPicPr>
          <p:nvPr/>
        </p:nvPicPr>
        <p:blipFill>
          <a:blip r:embed="rId4"/>
          <a:stretch>
            <a:fillRect/>
          </a:stretch>
        </p:blipFill>
        <p:spPr>
          <a:xfrm>
            <a:off x="7806119" y="1628395"/>
            <a:ext cx="4051300" cy="4406900"/>
          </a:xfrm>
          <a:prstGeom prst="rect">
            <a:avLst/>
          </a:prstGeom>
          <a:effectLst>
            <a:outerShdw blurRad="508000" dist="38100" dir="2700000" sx="104000" sy="104000" algn="tl" rotWithShape="0">
              <a:srgbClr val="CCE0FF">
                <a:alpha val="40000"/>
              </a:srgbClr>
            </a:outerShdw>
          </a:effectLst>
        </p:spPr>
      </p:pic>
      <p:pic>
        <p:nvPicPr>
          <p:cNvPr id="16" name="图片 15">
            <a:extLst>
              <a:ext uri="{FF2B5EF4-FFF2-40B4-BE49-F238E27FC236}">
                <a16:creationId xmlns:a16="http://schemas.microsoft.com/office/drawing/2014/main" id="{8E3F81DF-3918-06EA-22AD-7B06740ED61F}"/>
              </a:ext>
            </a:extLst>
          </p:cNvPr>
          <p:cNvPicPr>
            <a:picLocks noChangeAspect="1"/>
          </p:cNvPicPr>
          <p:nvPr/>
        </p:nvPicPr>
        <p:blipFill>
          <a:blip r:embed="rId4"/>
          <a:stretch>
            <a:fillRect/>
          </a:stretch>
        </p:blipFill>
        <p:spPr>
          <a:xfrm>
            <a:off x="189977" y="1628395"/>
            <a:ext cx="4051300" cy="4406900"/>
          </a:xfrm>
          <a:prstGeom prst="rect">
            <a:avLst/>
          </a:prstGeom>
          <a:effectLst>
            <a:outerShdw blurRad="508000" dist="38100" dir="2700000" sx="104000" sy="104000" algn="tl" rotWithShape="0">
              <a:srgbClr val="CCE0FF">
                <a:alpha val="40000"/>
              </a:srgbClr>
            </a:outerShdw>
          </a:effectLst>
        </p:spPr>
      </p:pic>
      <p:sp>
        <p:nvSpPr>
          <p:cNvPr id="5" name="标题 1">
            <a:extLst>
              <a:ext uri="{FF2B5EF4-FFF2-40B4-BE49-F238E27FC236}">
                <a16:creationId xmlns:a16="http://schemas.microsoft.com/office/drawing/2014/main" id="{EEAECC47-EAD7-A18A-F899-54FC67A48922}"/>
              </a:ext>
            </a:extLst>
          </p:cNvPr>
          <p:cNvSpPr txBox="1">
            <a:spLocks/>
          </p:cNvSpPr>
          <p:nvPr/>
        </p:nvSpPr>
        <p:spPr>
          <a:xfrm>
            <a:off x="629214" y="446889"/>
            <a:ext cx="5466786" cy="466616"/>
          </a:xfrm>
          <a:prstGeom prst="rect">
            <a:avLst/>
          </a:prstGeom>
        </p:spPr>
        <p:txBody>
          <a:bodyPr/>
          <a:lstStyle>
            <a:lvl1pPr algn="l" defTabSz="914400" rtl="0" eaLnBrk="1" latinLnBrk="0" hangingPunct="1">
              <a:lnSpc>
                <a:spcPct val="90000"/>
              </a:lnSpc>
              <a:spcBef>
                <a:spcPct val="0"/>
              </a:spcBef>
              <a:buNone/>
              <a:defRPr kumimoji="1" lang="zh-CN" altLang="en-US" sz="2600" b="0" i="0" kern="5500" spc="0" baseline="0" dirty="0">
                <a:solidFill>
                  <a:schemeClr val="tx1"/>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endParaRPr lang="zh-CN" altLang="en-US" dirty="0"/>
          </a:p>
        </p:txBody>
      </p:sp>
      <p:sp>
        <p:nvSpPr>
          <p:cNvPr id="4" name="标题 3">
            <a:extLst>
              <a:ext uri="{FF2B5EF4-FFF2-40B4-BE49-F238E27FC236}">
                <a16:creationId xmlns:a16="http://schemas.microsoft.com/office/drawing/2014/main" id="{13F5F795-343A-5F4A-B161-E0C2E2F43CE9}"/>
              </a:ext>
            </a:extLst>
          </p:cNvPr>
          <p:cNvSpPr>
            <a:spLocks noGrp="1"/>
          </p:cNvSpPr>
          <p:nvPr>
            <p:ph type="title"/>
          </p:nvPr>
        </p:nvSpPr>
        <p:spPr>
          <a:xfrm>
            <a:off x="642583" y="434137"/>
            <a:ext cx="11097861" cy="466616"/>
          </a:xfrm>
          <a:prstGeom prst="rect">
            <a:avLst/>
          </a:prstGeom>
        </p:spPr>
        <p:txBody>
          <a:bodyPr/>
          <a:lstStyle/>
          <a:p>
            <a:r>
              <a:rPr lang="zh-CN" altLang="en-US" dirty="0">
                <a:solidFill>
                  <a:srgbClr val="F1911B"/>
                </a:solidFill>
              </a:rPr>
              <a:t>痛点样式</a:t>
            </a:r>
            <a:br>
              <a:rPr lang="zh-CN" altLang="en-US" dirty="0">
                <a:solidFill>
                  <a:srgbClr val="C00000"/>
                </a:solidFill>
              </a:rPr>
            </a:br>
            <a:endParaRPr lang="zh-CN" altLang="en-US" dirty="0"/>
          </a:p>
        </p:txBody>
      </p:sp>
      <p:sp>
        <p:nvSpPr>
          <p:cNvPr id="24" name="文本框 23">
            <a:extLst>
              <a:ext uri="{FF2B5EF4-FFF2-40B4-BE49-F238E27FC236}">
                <a16:creationId xmlns:a16="http://schemas.microsoft.com/office/drawing/2014/main" id="{76816EB6-EEDD-B54A-B279-DD69451F3A0B}"/>
              </a:ext>
            </a:extLst>
          </p:cNvPr>
          <p:cNvSpPr txBox="1"/>
          <p:nvPr/>
        </p:nvSpPr>
        <p:spPr>
          <a:xfrm>
            <a:off x="1153272" y="1947476"/>
            <a:ext cx="2310640" cy="400110"/>
          </a:xfrm>
          <a:prstGeom prst="rect">
            <a:avLst/>
          </a:prstGeom>
          <a:noFill/>
        </p:spPr>
        <p:txBody>
          <a:bodyPr wrap="square" rtlCol="0">
            <a:spAutoFit/>
          </a:bodyPr>
          <a:lstStyle/>
          <a:p>
            <a:pPr algn="ct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 </a:t>
            </a:r>
          </a:p>
        </p:txBody>
      </p:sp>
      <p:sp>
        <p:nvSpPr>
          <p:cNvPr id="25" name="文本框 24">
            <a:extLst>
              <a:ext uri="{FF2B5EF4-FFF2-40B4-BE49-F238E27FC236}">
                <a16:creationId xmlns:a16="http://schemas.microsoft.com/office/drawing/2014/main" id="{18E7C454-93C0-3845-8726-626F76B5E9E9}"/>
              </a:ext>
            </a:extLst>
          </p:cNvPr>
          <p:cNvSpPr txBox="1"/>
          <p:nvPr/>
        </p:nvSpPr>
        <p:spPr>
          <a:xfrm>
            <a:off x="4940680" y="1956903"/>
            <a:ext cx="2310640" cy="400110"/>
          </a:xfrm>
          <a:prstGeom prst="rect">
            <a:avLst/>
          </a:prstGeom>
          <a:noFill/>
        </p:spPr>
        <p:txBody>
          <a:bodyPr wrap="square" rtlCol="0">
            <a:spAutoFit/>
          </a:bodyPr>
          <a:lstStyle/>
          <a:p>
            <a:pPr algn="ct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 </a:t>
            </a:r>
          </a:p>
        </p:txBody>
      </p:sp>
      <p:sp>
        <p:nvSpPr>
          <p:cNvPr id="26" name="文本框 25">
            <a:extLst>
              <a:ext uri="{FF2B5EF4-FFF2-40B4-BE49-F238E27FC236}">
                <a16:creationId xmlns:a16="http://schemas.microsoft.com/office/drawing/2014/main" id="{B3F3EC7F-C275-7249-AE57-5FBDABDCD423}"/>
              </a:ext>
            </a:extLst>
          </p:cNvPr>
          <p:cNvSpPr txBox="1"/>
          <p:nvPr/>
        </p:nvSpPr>
        <p:spPr>
          <a:xfrm>
            <a:off x="8791818" y="1947476"/>
            <a:ext cx="2310640" cy="400110"/>
          </a:xfrm>
          <a:prstGeom prst="rect">
            <a:avLst/>
          </a:prstGeom>
          <a:noFill/>
        </p:spPr>
        <p:txBody>
          <a:bodyPr wrap="square" rtlCol="0">
            <a:spAutoFit/>
          </a:bodyPr>
          <a:lstStyle/>
          <a:p>
            <a:pPr algn="ct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 </a:t>
            </a:r>
          </a:p>
        </p:txBody>
      </p:sp>
      <p:sp>
        <p:nvSpPr>
          <p:cNvPr id="27" name="文本框 26">
            <a:extLst>
              <a:ext uri="{FF2B5EF4-FFF2-40B4-BE49-F238E27FC236}">
                <a16:creationId xmlns:a16="http://schemas.microsoft.com/office/drawing/2014/main" id="{9B3340A4-F98F-6A42-8E77-7ED1787F37C9}"/>
              </a:ext>
            </a:extLst>
          </p:cNvPr>
          <p:cNvSpPr txBox="1"/>
          <p:nvPr/>
        </p:nvSpPr>
        <p:spPr>
          <a:xfrm>
            <a:off x="4355579" y="2809265"/>
            <a:ext cx="3444767" cy="3005182"/>
          </a:xfrm>
          <a:prstGeom prst="rect">
            <a:avLst/>
          </a:prstGeom>
          <a:noFill/>
        </p:spPr>
        <p:txBody>
          <a:bodyPr wrap="square" rtlCol="0">
            <a:spAutoFit/>
          </a:bodyPr>
          <a:lstStyle/>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a:p>
            <a:pPr algn="ct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ct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29" name="文本框 28">
            <a:extLst>
              <a:ext uri="{FF2B5EF4-FFF2-40B4-BE49-F238E27FC236}">
                <a16:creationId xmlns:a16="http://schemas.microsoft.com/office/drawing/2014/main" id="{B2FDAAE1-E24B-E24B-BF51-6D244CE3749A}"/>
              </a:ext>
            </a:extLst>
          </p:cNvPr>
          <p:cNvSpPr txBox="1"/>
          <p:nvPr/>
        </p:nvSpPr>
        <p:spPr>
          <a:xfrm>
            <a:off x="1088301" y="2809265"/>
            <a:ext cx="2478417" cy="3005182"/>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31" name="文本框 30">
            <a:extLst>
              <a:ext uri="{FF2B5EF4-FFF2-40B4-BE49-F238E27FC236}">
                <a16:creationId xmlns:a16="http://schemas.microsoft.com/office/drawing/2014/main" id="{1EB10B9A-F36C-C749-A8F2-F9B3574B7CB6}"/>
              </a:ext>
            </a:extLst>
          </p:cNvPr>
          <p:cNvSpPr txBox="1"/>
          <p:nvPr/>
        </p:nvSpPr>
        <p:spPr>
          <a:xfrm>
            <a:off x="8668972" y="2809265"/>
            <a:ext cx="2478417" cy="3005182"/>
          </a:xfrm>
          <a:prstGeom prst="rect">
            <a:avLst/>
          </a:prstGeom>
          <a:noFill/>
        </p:spPr>
        <p:txBody>
          <a:bodyPr wrap="square" rtlCol="0">
            <a:spAutoFit/>
          </a:bodyPr>
          <a:lstStyle/>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29473620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BE7D4AF-5030-D049-9601-980AC8507DB0}"/>
              </a:ext>
            </a:extLst>
          </p:cNvPr>
          <p:cNvPicPr>
            <a:picLocks noChangeAspect="1"/>
          </p:cNvPicPr>
          <p:nvPr/>
        </p:nvPicPr>
        <p:blipFill>
          <a:blip r:embed="rId2"/>
          <a:stretch>
            <a:fillRect/>
          </a:stretch>
        </p:blipFill>
        <p:spPr>
          <a:xfrm>
            <a:off x="629216" y="2006950"/>
            <a:ext cx="3404661" cy="2488850"/>
          </a:xfrm>
          <a:prstGeom prst="rect">
            <a:avLst/>
          </a:prstGeom>
          <a:effectLst>
            <a:outerShdw blurRad="508000" dist="38100" dir="2700000" sx="105000" sy="105000" algn="tl" rotWithShape="0">
              <a:srgbClr val="CCE0FF">
                <a:alpha val="40000"/>
              </a:srgbClr>
            </a:outerShdw>
          </a:effectLst>
        </p:spPr>
      </p:pic>
      <p:sp>
        <p:nvSpPr>
          <p:cNvPr id="2" name="标题 1">
            <a:extLst>
              <a:ext uri="{FF2B5EF4-FFF2-40B4-BE49-F238E27FC236}">
                <a16:creationId xmlns:a16="http://schemas.microsoft.com/office/drawing/2014/main" id="{ED51249C-1CDE-8A47-9700-95E03C36D2C0}"/>
              </a:ext>
            </a:extLst>
          </p:cNvPr>
          <p:cNvSpPr>
            <a:spLocks noGrp="1"/>
          </p:cNvSpPr>
          <p:nvPr>
            <p:ph type="title"/>
          </p:nvPr>
        </p:nvSpPr>
        <p:spPr/>
        <p:txBody>
          <a:bodyPr/>
          <a:lstStyle/>
          <a:p>
            <a:r>
              <a:rPr kumimoji="1" lang="zh-CN" altLang="en-US" dirty="0"/>
              <a:t>内容卡片</a:t>
            </a:r>
          </a:p>
        </p:txBody>
      </p:sp>
      <p:sp>
        <p:nvSpPr>
          <p:cNvPr id="4" name="文本框 3">
            <a:extLst>
              <a:ext uri="{FF2B5EF4-FFF2-40B4-BE49-F238E27FC236}">
                <a16:creationId xmlns:a16="http://schemas.microsoft.com/office/drawing/2014/main" id="{C0926689-23B3-0A49-B5D1-D67692BC2C26}"/>
              </a:ext>
            </a:extLst>
          </p:cNvPr>
          <p:cNvSpPr txBox="1"/>
          <p:nvPr/>
        </p:nvSpPr>
        <p:spPr>
          <a:xfrm>
            <a:off x="1154018" y="2713113"/>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pic>
        <p:nvPicPr>
          <p:cNvPr id="8" name="图片 7">
            <a:extLst>
              <a:ext uri="{FF2B5EF4-FFF2-40B4-BE49-F238E27FC236}">
                <a16:creationId xmlns:a16="http://schemas.microsoft.com/office/drawing/2014/main" id="{EA199325-6816-5F46-8E30-8FC3B4363185}"/>
              </a:ext>
            </a:extLst>
          </p:cNvPr>
          <p:cNvPicPr>
            <a:picLocks noChangeAspect="1"/>
          </p:cNvPicPr>
          <p:nvPr/>
        </p:nvPicPr>
        <p:blipFill>
          <a:blip r:embed="rId2"/>
          <a:stretch>
            <a:fillRect/>
          </a:stretch>
        </p:blipFill>
        <p:spPr>
          <a:xfrm>
            <a:off x="4394392" y="2006950"/>
            <a:ext cx="3404661" cy="2488850"/>
          </a:xfrm>
          <a:prstGeom prst="rect">
            <a:avLst/>
          </a:prstGeom>
          <a:effectLst>
            <a:outerShdw blurRad="508000" dist="38100" dir="2700000" sx="105000" sy="105000" algn="tl" rotWithShape="0">
              <a:srgbClr val="CCE0FF">
                <a:alpha val="40000"/>
              </a:srgbClr>
            </a:outerShdw>
          </a:effectLst>
        </p:spPr>
      </p:pic>
      <p:sp>
        <p:nvSpPr>
          <p:cNvPr id="9" name="文本框 8">
            <a:extLst>
              <a:ext uri="{FF2B5EF4-FFF2-40B4-BE49-F238E27FC236}">
                <a16:creationId xmlns:a16="http://schemas.microsoft.com/office/drawing/2014/main" id="{125119F2-DD2D-6949-8E73-416A9D5D274C}"/>
              </a:ext>
            </a:extLst>
          </p:cNvPr>
          <p:cNvSpPr txBox="1"/>
          <p:nvPr/>
        </p:nvSpPr>
        <p:spPr>
          <a:xfrm>
            <a:off x="4919194" y="2713113"/>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pic>
        <p:nvPicPr>
          <p:cNvPr id="10" name="图片 9">
            <a:extLst>
              <a:ext uri="{FF2B5EF4-FFF2-40B4-BE49-F238E27FC236}">
                <a16:creationId xmlns:a16="http://schemas.microsoft.com/office/drawing/2014/main" id="{77F530CF-20A5-E64C-9795-640D570F6E0D}"/>
              </a:ext>
            </a:extLst>
          </p:cNvPr>
          <p:cNvPicPr>
            <a:picLocks noChangeAspect="1"/>
          </p:cNvPicPr>
          <p:nvPr/>
        </p:nvPicPr>
        <p:blipFill>
          <a:blip r:embed="rId2"/>
          <a:stretch>
            <a:fillRect/>
          </a:stretch>
        </p:blipFill>
        <p:spPr>
          <a:xfrm>
            <a:off x="8159569" y="2006950"/>
            <a:ext cx="3404661" cy="2488850"/>
          </a:xfrm>
          <a:prstGeom prst="rect">
            <a:avLst/>
          </a:prstGeom>
          <a:effectLst>
            <a:outerShdw blurRad="508000" dist="38100" dir="2700000" sx="105000" sy="105000" algn="tl" rotWithShape="0">
              <a:srgbClr val="CCE0FF">
                <a:alpha val="40000"/>
              </a:srgbClr>
            </a:outerShdw>
          </a:effectLst>
        </p:spPr>
      </p:pic>
      <p:sp>
        <p:nvSpPr>
          <p:cNvPr id="11" name="文本框 10">
            <a:extLst>
              <a:ext uri="{FF2B5EF4-FFF2-40B4-BE49-F238E27FC236}">
                <a16:creationId xmlns:a16="http://schemas.microsoft.com/office/drawing/2014/main" id="{6F50429A-ABA4-7740-A362-7F47AA195511}"/>
              </a:ext>
            </a:extLst>
          </p:cNvPr>
          <p:cNvSpPr txBox="1"/>
          <p:nvPr/>
        </p:nvSpPr>
        <p:spPr>
          <a:xfrm>
            <a:off x="8684371" y="2713113"/>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2" name="文本框 11">
            <a:extLst>
              <a:ext uri="{FF2B5EF4-FFF2-40B4-BE49-F238E27FC236}">
                <a16:creationId xmlns:a16="http://schemas.microsoft.com/office/drawing/2014/main" id="{1A2C6558-0EF4-474F-8017-6E3915BF46C7}"/>
              </a:ext>
            </a:extLst>
          </p:cNvPr>
          <p:cNvSpPr txBox="1"/>
          <p:nvPr/>
        </p:nvSpPr>
        <p:spPr>
          <a:xfrm>
            <a:off x="1212786" y="2021478"/>
            <a:ext cx="2247106"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13" name="文本框 12">
            <a:extLst>
              <a:ext uri="{FF2B5EF4-FFF2-40B4-BE49-F238E27FC236}">
                <a16:creationId xmlns:a16="http://schemas.microsoft.com/office/drawing/2014/main" id="{7C610F44-EC92-ED41-9087-FD6BB9CF6097}"/>
              </a:ext>
            </a:extLst>
          </p:cNvPr>
          <p:cNvSpPr txBox="1"/>
          <p:nvPr/>
        </p:nvSpPr>
        <p:spPr>
          <a:xfrm>
            <a:off x="4969241" y="2021478"/>
            <a:ext cx="2247106"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14" name="文本框 13">
            <a:extLst>
              <a:ext uri="{FF2B5EF4-FFF2-40B4-BE49-F238E27FC236}">
                <a16:creationId xmlns:a16="http://schemas.microsoft.com/office/drawing/2014/main" id="{E542A629-4D42-9641-9AB3-12B23E15D119}"/>
              </a:ext>
            </a:extLst>
          </p:cNvPr>
          <p:cNvSpPr txBox="1"/>
          <p:nvPr/>
        </p:nvSpPr>
        <p:spPr>
          <a:xfrm>
            <a:off x="8733932" y="2021478"/>
            <a:ext cx="2247106"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Tree>
    <p:extLst>
      <p:ext uri="{BB962C8B-B14F-4D97-AF65-F5344CB8AC3E}">
        <p14:creationId xmlns:p14="http://schemas.microsoft.com/office/powerpoint/2010/main" val="41135327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圆角矩形"/>
          <p:cNvSpPr/>
          <p:nvPr/>
        </p:nvSpPr>
        <p:spPr>
          <a:xfrm>
            <a:off x="3738764" y="1443051"/>
            <a:ext cx="3790328" cy="457200"/>
          </a:xfrm>
          <a:prstGeom prst="roundRect">
            <a:avLst>
              <a:gd name="adj" fmla="val 50000"/>
            </a:avLst>
          </a:prstGeom>
          <a:solidFill>
            <a:srgbClr val="3370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46" name="文本框 45"/>
          <p:cNvSpPr txBox="1"/>
          <p:nvPr/>
        </p:nvSpPr>
        <p:spPr>
          <a:xfrm>
            <a:off x="3811048" y="1484535"/>
            <a:ext cx="3616260"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标题内容</a:t>
            </a:r>
            <a:endParaRPr kumimoji="1" lang="en-US" altLang="zh-CN"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48" name="文本占位符 1"/>
          <p:cNvSpPr txBox="1"/>
          <p:nvPr/>
        </p:nvSpPr>
        <p:spPr>
          <a:xfrm>
            <a:off x="664024" y="-535156"/>
            <a:ext cx="5930045" cy="390525"/>
          </a:xfrm>
          <a:prstGeom prst="rect">
            <a:avLst/>
          </a:prstGeom>
        </p:spPr>
        <p:txBody>
          <a:bodyPr/>
          <a:lstStyle>
            <a:lvl1pPr marL="0" indent="0" algn="l" defTabSz="914400" rtl="0" eaLnBrk="1" latinLnBrk="0" hangingPunct="1">
              <a:lnSpc>
                <a:spcPct val="100000"/>
              </a:lnSpc>
              <a:spcBef>
                <a:spcPct val="0"/>
              </a:spcBef>
              <a:buFont typeface="Arial" panose="020B0604020202020204" pitchFamily="34" charset="0"/>
              <a:buNone/>
              <a:defRPr kumimoji="1" lang="zh-CN" altLang="en-US" sz="1600" b="0" i="0" kern="1200" spc="0" baseline="0" dirty="0" smtClean="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endParaRPr lang="zh-CN" altLang="en-US" sz="2600" kern="5500" spc="100" dirty="0">
              <a:solidFill>
                <a:srgbClr val="336FFF"/>
              </a:solidFill>
              <a:latin typeface="FZLanTingHeiPro_GB18030 Bold" panose="02000500000000000000" pitchFamily="2" charset="-122"/>
              <a:ea typeface="FZLanTingHeiPro_GB18030 Bold" panose="02000500000000000000" pitchFamily="2" charset="-122"/>
              <a:cs typeface="+mj-cs"/>
            </a:endParaRPr>
          </a:p>
        </p:txBody>
      </p:sp>
      <p:sp>
        <p:nvSpPr>
          <p:cNvPr id="2" name="标题 1">
            <a:extLst>
              <a:ext uri="{FF2B5EF4-FFF2-40B4-BE49-F238E27FC236}">
                <a16:creationId xmlns:a16="http://schemas.microsoft.com/office/drawing/2014/main" id="{2BB81363-D266-1548-830C-FBB95BDA895D}"/>
              </a:ext>
            </a:extLst>
          </p:cNvPr>
          <p:cNvSpPr>
            <a:spLocks noGrp="1"/>
          </p:cNvSpPr>
          <p:nvPr>
            <p:ph type="title"/>
          </p:nvPr>
        </p:nvSpPr>
        <p:spPr>
          <a:xfrm>
            <a:off x="527613" y="415902"/>
            <a:ext cx="7339195" cy="466616"/>
          </a:xfrm>
          <a:prstGeom prst="rect">
            <a:avLst/>
          </a:prstGeom>
        </p:spPr>
        <p:txBody>
          <a:bodyPr/>
          <a:lstStyle/>
          <a:p>
            <a:r>
              <a:rPr lang="zh-CN" altLang="en-US" dirty="0">
                <a:solidFill>
                  <a:srgbClr val="3370FF"/>
                </a:solidFill>
              </a:rPr>
              <a:t>卡片展示</a:t>
            </a:r>
            <a:endParaRPr lang="zh-CN" altLang="en-US" dirty="0"/>
          </a:p>
        </p:txBody>
      </p:sp>
      <p:pic>
        <p:nvPicPr>
          <p:cNvPr id="3" name="图片 2">
            <a:extLst>
              <a:ext uri="{FF2B5EF4-FFF2-40B4-BE49-F238E27FC236}">
                <a16:creationId xmlns:a16="http://schemas.microsoft.com/office/drawing/2014/main" id="{2249CF44-EA7A-3E46-AD88-B156F467546E}"/>
              </a:ext>
            </a:extLst>
          </p:cNvPr>
          <p:cNvPicPr>
            <a:picLocks noChangeAspect="1"/>
          </p:cNvPicPr>
          <p:nvPr/>
        </p:nvPicPr>
        <p:blipFill>
          <a:blip r:embed="rId3"/>
          <a:stretch>
            <a:fillRect/>
          </a:stretch>
        </p:blipFill>
        <p:spPr>
          <a:xfrm>
            <a:off x="5923954" y="4237853"/>
            <a:ext cx="3266604" cy="1390374"/>
          </a:xfrm>
          <a:prstGeom prst="rect">
            <a:avLst/>
          </a:prstGeom>
          <a:effectLst>
            <a:outerShdw blurRad="127000" dist="38100" dir="2700000" algn="tl" rotWithShape="0">
              <a:srgbClr val="336FFF">
                <a:alpha val="10000"/>
              </a:srgbClr>
            </a:outerShdw>
          </a:effectLst>
        </p:spPr>
      </p:pic>
      <p:sp>
        <p:nvSpPr>
          <p:cNvPr id="34" name="文本框 33"/>
          <p:cNvSpPr txBox="1"/>
          <p:nvPr/>
        </p:nvSpPr>
        <p:spPr>
          <a:xfrm>
            <a:off x="5923954" y="4282213"/>
            <a:ext cx="3266604"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35" name="文本框 34"/>
          <p:cNvSpPr txBox="1"/>
          <p:nvPr/>
        </p:nvSpPr>
        <p:spPr>
          <a:xfrm>
            <a:off x="5923954" y="4940180"/>
            <a:ext cx="3266604" cy="523220"/>
          </a:xfrm>
          <a:prstGeom prst="rect">
            <a:avLst/>
          </a:prstGeom>
          <a:noFill/>
        </p:spPr>
        <p:txBody>
          <a:bodyPr wrap="square" rtlCol="0">
            <a:spAutoFit/>
          </a:bodyPr>
          <a:lstStyle/>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内容文案占位内容文案占位</a:t>
            </a:r>
          </a:p>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a:t>
            </a:r>
          </a:p>
        </p:txBody>
      </p:sp>
      <p:pic>
        <p:nvPicPr>
          <p:cNvPr id="37" name="图片 36">
            <a:extLst>
              <a:ext uri="{FF2B5EF4-FFF2-40B4-BE49-F238E27FC236}">
                <a16:creationId xmlns:a16="http://schemas.microsoft.com/office/drawing/2014/main" id="{74DA1266-8052-9149-93A4-6E61CC5B63F9}"/>
              </a:ext>
            </a:extLst>
          </p:cNvPr>
          <p:cNvPicPr>
            <a:picLocks noChangeAspect="1"/>
          </p:cNvPicPr>
          <p:nvPr/>
        </p:nvPicPr>
        <p:blipFill>
          <a:blip r:embed="rId3"/>
          <a:stretch>
            <a:fillRect/>
          </a:stretch>
        </p:blipFill>
        <p:spPr>
          <a:xfrm>
            <a:off x="5923954" y="2345553"/>
            <a:ext cx="3266604" cy="1390374"/>
          </a:xfrm>
          <a:prstGeom prst="rect">
            <a:avLst/>
          </a:prstGeom>
          <a:effectLst>
            <a:outerShdw blurRad="127000" dist="38100" dir="2700000" algn="tl" rotWithShape="0">
              <a:srgbClr val="336FFF">
                <a:alpha val="10000"/>
              </a:srgbClr>
            </a:outerShdw>
          </a:effectLst>
        </p:spPr>
      </p:pic>
      <p:sp>
        <p:nvSpPr>
          <p:cNvPr id="38" name="文本框 37">
            <a:extLst>
              <a:ext uri="{FF2B5EF4-FFF2-40B4-BE49-F238E27FC236}">
                <a16:creationId xmlns:a16="http://schemas.microsoft.com/office/drawing/2014/main" id="{A65CBA1C-673D-DE4C-B6C2-3B10FB3E7210}"/>
              </a:ext>
            </a:extLst>
          </p:cNvPr>
          <p:cNvSpPr txBox="1"/>
          <p:nvPr/>
        </p:nvSpPr>
        <p:spPr>
          <a:xfrm>
            <a:off x="5923954" y="2389913"/>
            <a:ext cx="3266604"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39" name="文本框 38">
            <a:extLst>
              <a:ext uri="{FF2B5EF4-FFF2-40B4-BE49-F238E27FC236}">
                <a16:creationId xmlns:a16="http://schemas.microsoft.com/office/drawing/2014/main" id="{E1060771-2919-094F-BBCE-69B74322716A}"/>
              </a:ext>
            </a:extLst>
          </p:cNvPr>
          <p:cNvSpPr txBox="1"/>
          <p:nvPr/>
        </p:nvSpPr>
        <p:spPr>
          <a:xfrm>
            <a:off x="5923954" y="3047880"/>
            <a:ext cx="3266604" cy="523220"/>
          </a:xfrm>
          <a:prstGeom prst="rect">
            <a:avLst/>
          </a:prstGeom>
          <a:noFill/>
        </p:spPr>
        <p:txBody>
          <a:bodyPr wrap="square" rtlCol="0">
            <a:spAutoFit/>
          </a:bodyPr>
          <a:lstStyle/>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内容文案占位内容文案占位</a:t>
            </a:r>
          </a:p>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a:t>
            </a:r>
          </a:p>
        </p:txBody>
      </p:sp>
      <p:pic>
        <p:nvPicPr>
          <p:cNvPr id="42" name="图片 41">
            <a:extLst>
              <a:ext uri="{FF2B5EF4-FFF2-40B4-BE49-F238E27FC236}">
                <a16:creationId xmlns:a16="http://schemas.microsoft.com/office/drawing/2014/main" id="{0340ACE5-DFC8-6A48-9722-1C34B8F20A76}"/>
              </a:ext>
            </a:extLst>
          </p:cNvPr>
          <p:cNvPicPr>
            <a:picLocks noChangeAspect="1"/>
          </p:cNvPicPr>
          <p:nvPr/>
        </p:nvPicPr>
        <p:blipFill>
          <a:blip r:embed="rId3"/>
          <a:stretch>
            <a:fillRect/>
          </a:stretch>
        </p:blipFill>
        <p:spPr>
          <a:xfrm>
            <a:off x="2291754" y="2345553"/>
            <a:ext cx="3266604" cy="1390374"/>
          </a:xfrm>
          <a:prstGeom prst="rect">
            <a:avLst/>
          </a:prstGeom>
          <a:effectLst>
            <a:outerShdw blurRad="127000" dist="38100" dir="2700000" algn="tl" rotWithShape="0">
              <a:srgbClr val="336FFF">
                <a:alpha val="10000"/>
              </a:srgbClr>
            </a:outerShdw>
          </a:effectLst>
        </p:spPr>
      </p:pic>
      <p:sp>
        <p:nvSpPr>
          <p:cNvPr id="47" name="文本框 46">
            <a:extLst>
              <a:ext uri="{FF2B5EF4-FFF2-40B4-BE49-F238E27FC236}">
                <a16:creationId xmlns:a16="http://schemas.microsoft.com/office/drawing/2014/main" id="{49C32741-6947-8D4C-9BF7-DE7AD6DF4988}"/>
              </a:ext>
            </a:extLst>
          </p:cNvPr>
          <p:cNvSpPr txBox="1"/>
          <p:nvPr/>
        </p:nvSpPr>
        <p:spPr>
          <a:xfrm>
            <a:off x="2291754" y="2389913"/>
            <a:ext cx="3266604"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50" name="文本框 49">
            <a:extLst>
              <a:ext uri="{FF2B5EF4-FFF2-40B4-BE49-F238E27FC236}">
                <a16:creationId xmlns:a16="http://schemas.microsoft.com/office/drawing/2014/main" id="{FB741D83-00DE-3149-9659-A274B7272A25}"/>
              </a:ext>
            </a:extLst>
          </p:cNvPr>
          <p:cNvSpPr txBox="1"/>
          <p:nvPr/>
        </p:nvSpPr>
        <p:spPr>
          <a:xfrm>
            <a:off x="2291754" y="3047880"/>
            <a:ext cx="3266604" cy="523220"/>
          </a:xfrm>
          <a:prstGeom prst="rect">
            <a:avLst/>
          </a:prstGeom>
          <a:noFill/>
        </p:spPr>
        <p:txBody>
          <a:bodyPr wrap="square" rtlCol="0">
            <a:spAutoFit/>
          </a:bodyPr>
          <a:lstStyle/>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内容文案占位内容文案占位</a:t>
            </a:r>
          </a:p>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a:t>
            </a:r>
          </a:p>
        </p:txBody>
      </p:sp>
      <p:pic>
        <p:nvPicPr>
          <p:cNvPr id="53" name="图片 52">
            <a:extLst>
              <a:ext uri="{FF2B5EF4-FFF2-40B4-BE49-F238E27FC236}">
                <a16:creationId xmlns:a16="http://schemas.microsoft.com/office/drawing/2014/main" id="{C9CBBC40-634C-7648-8811-588ACDF20F34}"/>
              </a:ext>
            </a:extLst>
          </p:cNvPr>
          <p:cNvPicPr>
            <a:picLocks noChangeAspect="1"/>
          </p:cNvPicPr>
          <p:nvPr/>
        </p:nvPicPr>
        <p:blipFill>
          <a:blip r:embed="rId3"/>
          <a:stretch>
            <a:fillRect/>
          </a:stretch>
        </p:blipFill>
        <p:spPr>
          <a:xfrm>
            <a:off x="2291754" y="4237853"/>
            <a:ext cx="3266604" cy="1390374"/>
          </a:xfrm>
          <a:prstGeom prst="rect">
            <a:avLst/>
          </a:prstGeom>
          <a:effectLst>
            <a:outerShdw blurRad="127000" dist="38100" dir="2700000" algn="tl" rotWithShape="0">
              <a:srgbClr val="336FFF">
                <a:alpha val="10000"/>
              </a:srgbClr>
            </a:outerShdw>
          </a:effectLst>
        </p:spPr>
      </p:pic>
      <p:sp>
        <p:nvSpPr>
          <p:cNvPr id="54" name="文本框 53">
            <a:extLst>
              <a:ext uri="{FF2B5EF4-FFF2-40B4-BE49-F238E27FC236}">
                <a16:creationId xmlns:a16="http://schemas.microsoft.com/office/drawing/2014/main" id="{FFF41EE8-C00B-3546-A1C5-A5D678ADFDA2}"/>
              </a:ext>
            </a:extLst>
          </p:cNvPr>
          <p:cNvSpPr txBox="1"/>
          <p:nvPr/>
        </p:nvSpPr>
        <p:spPr>
          <a:xfrm>
            <a:off x="2291754" y="4282213"/>
            <a:ext cx="3266604" cy="338554"/>
          </a:xfrm>
          <a:prstGeom prst="rect">
            <a:avLst/>
          </a:prstGeom>
          <a:effectLst/>
        </p:spPr>
        <p:txBody>
          <a:bodyPr wrap="square" rtlCol="0">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小标题内容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61" name="文本框 60">
            <a:extLst>
              <a:ext uri="{FF2B5EF4-FFF2-40B4-BE49-F238E27FC236}">
                <a16:creationId xmlns:a16="http://schemas.microsoft.com/office/drawing/2014/main" id="{75D81FBB-D754-E948-BB1C-0AD6D0CD9A08}"/>
              </a:ext>
            </a:extLst>
          </p:cNvPr>
          <p:cNvSpPr txBox="1"/>
          <p:nvPr/>
        </p:nvSpPr>
        <p:spPr>
          <a:xfrm>
            <a:off x="2291754" y="4940180"/>
            <a:ext cx="3266604" cy="523220"/>
          </a:xfrm>
          <a:prstGeom prst="rect">
            <a:avLst/>
          </a:prstGeom>
          <a:noFill/>
        </p:spPr>
        <p:txBody>
          <a:bodyPr wrap="square" rtlCol="0">
            <a:spAutoFit/>
          </a:bodyPr>
          <a:lstStyle/>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内容文案占位内容文案占位</a:t>
            </a:r>
          </a:p>
          <a:p>
            <a:pPr algn="ct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内容文案占位</a:t>
            </a:r>
          </a:p>
        </p:txBody>
      </p:sp>
    </p:spTree>
    <p:extLst>
      <p:ext uri="{BB962C8B-B14F-4D97-AF65-F5344CB8AC3E}">
        <p14:creationId xmlns:p14="http://schemas.microsoft.com/office/powerpoint/2010/main" val="1632826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4" name="图片 323" descr="形状&#10;&#10;描述已自动生成">
            <a:extLst>
              <a:ext uri="{FF2B5EF4-FFF2-40B4-BE49-F238E27FC236}">
                <a16:creationId xmlns:a16="http://schemas.microsoft.com/office/drawing/2014/main" id="{E5900317-EA45-D44A-943B-19A8288AAFDE}"/>
              </a:ext>
            </a:extLst>
          </p:cNvPr>
          <p:cNvPicPr>
            <a:picLocks noChangeAspect="1"/>
          </p:cNvPicPr>
          <p:nvPr/>
        </p:nvPicPr>
        <p:blipFill>
          <a:blip r:embed="rId3"/>
          <a:stretch>
            <a:fillRect/>
          </a:stretch>
        </p:blipFill>
        <p:spPr>
          <a:xfrm>
            <a:off x="4202354" y="3610297"/>
            <a:ext cx="3746500" cy="3327400"/>
          </a:xfrm>
          <a:prstGeom prst="rect">
            <a:avLst/>
          </a:prstGeom>
          <a:effectLst>
            <a:outerShdw blurRad="540409" sx="80000" sy="80000" algn="ctr" rotWithShape="0">
              <a:schemeClr val="accent5">
                <a:lumMod val="40000"/>
                <a:lumOff val="60000"/>
                <a:alpha val="58000"/>
              </a:schemeClr>
            </a:outerShdw>
          </a:effectLst>
        </p:spPr>
      </p:pic>
      <p:pic>
        <p:nvPicPr>
          <p:cNvPr id="325" name="图片 324" descr="形状&#10;&#10;描述已自动生成">
            <a:extLst>
              <a:ext uri="{FF2B5EF4-FFF2-40B4-BE49-F238E27FC236}">
                <a16:creationId xmlns:a16="http://schemas.microsoft.com/office/drawing/2014/main" id="{6C2E9E52-204E-864F-9CD9-5065314CD331}"/>
              </a:ext>
            </a:extLst>
          </p:cNvPr>
          <p:cNvPicPr>
            <a:picLocks noChangeAspect="1"/>
          </p:cNvPicPr>
          <p:nvPr/>
        </p:nvPicPr>
        <p:blipFill>
          <a:blip r:embed="rId3"/>
          <a:stretch>
            <a:fillRect/>
          </a:stretch>
        </p:blipFill>
        <p:spPr>
          <a:xfrm>
            <a:off x="8198689" y="3610297"/>
            <a:ext cx="3746500" cy="3327400"/>
          </a:xfrm>
          <a:prstGeom prst="rect">
            <a:avLst/>
          </a:prstGeom>
          <a:effectLst>
            <a:outerShdw blurRad="540409" sx="80000" sy="80000" algn="ctr" rotWithShape="0">
              <a:schemeClr val="accent5">
                <a:lumMod val="40000"/>
                <a:lumOff val="60000"/>
                <a:alpha val="58000"/>
              </a:schemeClr>
            </a:outerShdw>
          </a:effectLst>
        </p:spPr>
      </p:pic>
      <p:pic>
        <p:nvPicPr>
          <p:cNvPr id="11" name="图片 10" descr="形状&#10;&#10;描述已自动生成">
            <a:extLst>
              <a:ext uri="{FF2B5EF4-FFF2-40B4-BE49-F238E27FC236}">
                <a16:creationId xmlns:a16="http://schemas.microsoft.com/office/drawing/2014/main" id="{DF1C1298-2D21-944A-9551-FC99C7F775C7}"/>
              </a:ext>
            </a:extLst>
          </p:cNvPr>
          <p:cNvPicPr>
            <a:picLocks noChangeAspect="1"/>
          </p:cNvPicPr>
          <p:nvPr/>
        </p:nvPicPr>
        <p:blipFill>
          <a:blip r:embed="rId3"/>
          <a:stretch>
            <a:fillRect/>
          </a:stretch>
        </p:blipFill>
        <p:spPr>
          <a:xfrm>
            <a:off x="314750" y="3610297"/>
            <a:ext cx="3746500" cy="3327400"/>
          </a:xfrm>
          <a:prstGeom prst="rect">
            <a:avLst/>
          </a:prstGeom>
          <a:effectLst>
            <a:outerShdw blurRad="540409" sx="80000" sy="80000" algn="ctr" rotWithShape="0">
              <a:schemeClr val="accent5">
                <a:lumMod val="40000"/>
                <a:lumOff val="60000"/>
                <a:alpha val="58000"/>
              </a:schemeClr>
            </a:outerShdw>
          </a:effectLst>
        </p:spPr>
      </p:pic>
      <p:sp>
        <p:nvSpPr>
          <p:cNvPr id="322" name="矩形: 圆角 321">
            <a:extLst>
              <a:ext uri="{FF2B5EF4-FFF2-40B4-BE49-F238E27FC236}">
                <a16:creationId xmlns:a16="http://schemas.microsoft.com/office/drawing/2014/main" id="{D72AD62E-2418-4512-AA27-28D5CC6F3BA0}"/>
              </a:ext>
            </a:extLst>
          </p:cNvPr>
          <p:cNvSpPr/>
          <p:nvPr/>
        </p:nvSpPr>
        <p:spPr>
          <a:xfrm>
            <a:off x="420396" y="1481353"/>
            <a:ext cx="11315061" cy="2302445"/>
          </a:xfrm>
          <a:prstGeom prst="roundRect">
            <a:avLst>
              <a:gd name="adj" fmla="val 6605"/>
            </a:avLst>
          </a:prstGeom>
          <a:solidFill>
            <a:schemeClr val="bg1">
              <a:alpha val="50000"/>
            </a:schemeClr>
          </a:solidFill>
          <a:ln>
            <a:solidFill>
              <a:schemeClr val="bg1"/>
            </a:solidFill>
          </a:ln>
          <a:effectLst>
            <a:outerShdw blurRad="381000" algn="tl" rotWithShape="0">
              <a:srgbClr val="E1EAFF">
                <a:alpha val="6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5463"/>
            <a:endParaRPr lang="zh-CN" altLang="en-US" sz="999">
              <a:solidFill>
                <a:srgbClr val="FFFFFF"/>
              </a:solidFill>
              <a:latin typeface="Helvetica Neue Medium"/>
              <a:ea typeface="Kai" pitchFamily="2" charset="-122"/>
              <a:cs typeface="+mn-ea"/>
            </a:endParaRPr>
          </a:p>
        </p:txBody>
      </p:sp>
      <p:pic>
        <p:nvPicPr>
          <p:cNvPr id="172" name="图片 171" descr="图标&#10;&#10;描述已自动生成">
            <a:extLst>
              <a:ext uri="{FF2B5EF4-FFF2-40B4-BE49-F238E27FC236}">
                <a16:creationId xmlns:a16="http://schemas.microsoft.com/office/drawing/2014/main" id="{4C5FD29A-8D49-1E45-ABA6-92CC84BF9479}"/>
              </a:ext>
            </a:extLst>
          </p:cNvPr>
          <p:cNvPicPr>
            <a:picLocks noChangeAspect="1"/>
          </p:cNvPicPr>
          <p:nvPr/>
        </p:nvPicPr>
        <p:blipFill rotWithShape="1">
          <a:blip r:embed="rId4">
            <a:alphaModFix amt="25000"/>
          </a:blip>
          <a:srcRect t="40387" b="34154"/>
          <a:stretch/>
        </p:blipFill>
        <p:spPr>
          <a:xfrm>
            <a:off x="220026" y="1481353"/>
            <a:ext cx="11322771" cy="2302446"/>
          </a:xfrm>
          <a:prstGeom prst="rect">
            <a:avLst/>
          </a:prstGeom>
        </p:spPr>
      </p:pic>
      <p:pic>
        <p:nvPicPr>
          <p:cNvPr id="6" name="图片 5" descr="图标&#10;&#10;描述已自动生成">
            <a:extLst>
              <a:ext uri="{FF2B5EF4-FFF2-40B4-BE49-F238E27FC236}">
                <a16:creationId xmlns:a16="http://schemas.microsoft.com/office/drawing/2014/main" id="{8E369454-C190-F748-A1A5-3EE6E1880F8A}"/>
              </a:ext>
            </a:extLst>
          </p:cNvPr>
          <p:cNvPicPr>
            <a:picLocks noChangeAspect="1"/>
          </p:cNvPicPr>
          <p:nvPr/>
        </p:nvPicPr>
        <p:blipFill rotWithShape="1">
          <a:blip r:embed="rId4">
            <a:alphaModFix amt="44000"/>
          </a:blip>
          <a:srcRect t="28643" b="20512"/>
          <a:stretch/>
        </p:blipFill>
        <p:spPr>
          <a:xfrm>
            <a:off x="3052858" y="1481353"/>
            <a:ext cx="5691790" cy="2311545"/>
          </a:xfrm>
          <a:prstGeom prst="rect">
            <a:avLst/>
          </a:prstGeom>
        </p:spPr>
      </p:pic>
      <p:sp>
        <p:nvSpPr>
          <p:cNvPr id="4" name="椭圆 3">
            <a:extLst>
              <a:ext uri="{FF2B5EF4-FFF2-40B4-BE49-F238E27FC236}">
                <a16:creationId xmlns:a16="http://schemas.microsoft.com/office/drawing/2014/main" id="{D2A682F4-E4C2-444F-AE0D-8955170439BF}"/>
              </a:ext>
            </a:extLst>
          </p:cNvPr>
          <p:cNvSpPr/>
          <p:nvPr/>
        </p:nvSpPr>
        <p:spPr>
          <a:xfrm>
            <a:off x="5051053" y="1692140"/>
            <a:ext cx="1809879" cy="1809879"/>
          </a:xfrm>
          <a:prstGeom prst="ellipse">
            <a:avLst/>
          </a:prstGeom>
          <a:solidFill>
            <a:schemeClr val="bg1">
              <a:alpha val="67852"/>
            </a:schemeClr>
          </a:solidFill>
          <a:ln>
            <a:solidFill>
              <a:schemeClr val="bg1"/>
            </a:solidFill>
          </a:ln>
          <a:effectLst>
            <a:outerShdw blurRad="407660" dir="7320000" sx="120000" sy="120000" algn="tl" rotWithShape="0">
              <a:srgbClr val="E1EAFF">
                <a:alpha val="62108"/>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515463"/>
            <a:endParaRPr lang="zh-CN" altLang="en-US" sz="999" dirty="0">
              <a:solidFill>
                <a:srgbClr val="FFFFFF"/>
              </a:solidFill>
              <a:latin typeface="Helvetica Neue Medium"/>
              <a:ea typeface="Kai" pitchFamily="2" charset="-122"/>
              <a:cs typeface="+mn-ea"/>
            </a:endParaRPr>
          </a:p>
        </p:txBody>
      </p:sp>
      <p:sp>
        <p:nvSpPr>
          <p:cNvPr id="3" name="标题 2">
            <a:extLst>
              <a:ext uri="{FF2B5EF4-FFF2-40B4-BE49-F238E27FC236}">
                <a16:creationId xmlns:a16="http://schemas.microsoft.com/office/drawing/2014/main" id="{9C4354D7-DC7D-B541-8F7B-F3C1D61DBA42}"/>
              </a:ext>
            </a:extLst>
          </p:cNvPr>
          <p:cNvSpPr>
            <a:spLocks noGrp="1"/>
          </p:cNvSpPr>
          <p:nvPr>
            <p:ph type="title"/>
          </p:nvPr>
        </p:nvSpPr>
        <p:spPr>
          <a:prstGeom prst="rect">
            <a:avLst/>
          </a:prstGeom>
        </p:spPr>
        <p:txBody>
          <a:bodyPr/>
          <a:lstStyle/>
          <a:p>
            <a:r>
              <a:rPr lang="zh-CN" altLang="en-US" dirty="0">
                <a:solidFill>
                  <a:srgbClr val="336FFF"/>
                </a:solidFill>
              </a:rPr>
              <a:t>标题内容</a:t>
            </a:r>
            <a:br>
              <a:rPr lang="zh-CN" altLang="en-US" dirty="0"/>
            </a:br>
            <a:r>
              <a:rPr lang="zh-CN" altLang="en-US" dirty="0"/>
              <a:t>标题内容</a:t>
            </a:r>
          </a:p>
        </p:txBody>
      </p:sp>
      <p:sp>
        <p:nvSpPr>
          <p:cNvPr id="12" name="矩形 11">
            <a:hlinkClick r:id="" action="ppaction://noaction"/>
            <a:extLst>
              <a:ext uri="{FF2B5EF4-FFF2-40B4-BE49-F238E27FC236}">
                <a16:creationId xmlns:a16="http://schemas.microsoft.com/office/drawing/2014/main" id="{916D79E3-9208-E546-8CB0-8E3986C3781B}"/>
              </a:ext>
            </a:extLst>
          </p:cNvPr>
          <p:cNvSpPr/>
          <p:nvPr/>
        </p:nvSpPr>
        <p:spPr>
          <a:xfrm>
            <a:off x="11135904" y="447"/>
            <a:ext cx="1056096" cy="804513"/>
          </a:xfrm>
          <a:prstGeom prst="rect">
            <a:avLst/>
          </a:prstGeom>
          <a:solidFill>
            <a:srgbClr val="F5FAFC">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46"/>
            <a:endParaRPr kumimoji="1" lang="zh-CN" altLang="en-US" dirty="0">
              <a:solidFill>
                <a:srgbClr val="FFFFFF"/>
              </a:solidFill>
              <a:latin typeface="方正兰亭黑Pro_GB18030" panose="02000500000000000000" pitchFamily="50" charset="-122"/>
              <a:ea typeface="方正兰亭黑Pro_GB18030"/>
              <a:cs typeface="+mn-ea"/>
              <a:sym typeface="+mn-lt"/>
            </a:endParaRPr>
          </a:p>
        </p:txBody>
      </p:sp>
      <p:sp>
        <p:nvSpPr>
          <p:cNvPr id="21" name="矩形 179">
            <a:extLst>
              <a:ext uri="{FF2B5EF4-FFF2-40B4-BE49-F238E27FC236}">
                <a16:creationId xmlns:a16="http://schemas.microsoft.com/office/drawing/2014/main" id="{2C8E1DA0-FBB7-4A84-93E8-B7491810B8C4}"/>
              </a:ext>
            </a:extLst>
          </p:cNvPr>
          <p:cNvSpPr/>
          <p:nvPr/>
        </p:nvSpPr>
        <p:spPr>
          <a:xfrm>
            <a:off x="1092380" y="4765115"/>
            <a:ext cx="2191240" cy="1707262"/>
          </a:xfrm>
          <a:prstGeom prst="rect">
            <a:avLst/>
          </a:prstGeom>
        </p:spPr>
        <p:txBody>
          <a:bodyPr wrap="square">
            <a:spAutoFit/>
          </a:bodyPr>
          <a:lstStyle/>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p:txBody>
      </p:sp>
      <p:sp>
        <p:nvSpPr>
          <p:cNvPr id="22" name="矩形 180">
            <a:extLst>
              <a:ext uri="{FF2B5EF4-FFF2-40B4-BE49-F238E27FC236}">
                <a16:creationId xmlns:a16="http://schemas.microsoft.com/office/drawing/2014/main" id="{64CD60CE-CA35-48A2-880A-A56E2E889590}"/>
              </a:ext>
            </a:extLst>
          </p:cNvPr>
          <p:cNvSpPr/>
          <p:nvPr/>
        </p:nvSpPr>
        <p:spPr>
          <a:xfrm>
            <a:off x="4620220" y="4765115"/>
            <a:ext cx="2910768" cy="1707262"/>
          </a:xfrm>
          <a:prstGeom prst="rect">
            <a:avLst/>
          </a:prstGeom>
        </p:spPr>
        <p:txBody>
          <a:bodyPr wrap="square">
            <a:spAutoFit/>
          </a:bodyPr>
          <a:lstStyle/>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p:txBody>
      </p:sp>
      <p:sp>
        <p:nvSpPr>
          <p:cNvPr id="23" name="矩形 181">
            <a:extLst>
              <a:ext uri="{FF2B5EF4-FFF2-40B4-BE49-F238E27FC236}">
                <a16:creationId xmlns:a16="http://schemas.microsoft.com/office/drawing/2014/main" id="{6567516F-F41E-47C0-AF55-7599F931FBA3}"/>
              </a:ext>
            </a:extLst>
          </p:cNvPr>
          <p:cNvSpPr/>
          <p:nvPr/>
        </p:nvSpPr>
        <p:spPr>
          <a:xfrm>
            <a:off x="8282092" y="4779908"/>
            <a:ext cx="3579695" cy="1707262"/>
          </a:xfrm>
          <a:prstGeom prst="rect">
            <a:avLst/>
          </a:prstGeom>
        </p:spPr>
        <p:txBody>
          <a:bodyPr wrap="square">
            <a:spAutoFit/>
          </a:bodyPr>
          <a:lstStyle/>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r>
              <a:rPr kumimoji="1" lang="zh-CN" altLang="en-US" dirty="0">
                <a:solidFill>
                  <a:schemeClr val="tx1">
                    <a:lumMod val="75000"/>
                    <a:lumOff val="25000"/>
                  </a:schemeClr>
                </a:solidFill>
                <a:latin typeface="方正兰亭黑Pro_GB18030" panose="02000500000000000000" pitchFamily="50" charset="-122"/>
                <a:ea typeface="方正兰亭黑Pro_GB18030"/>
                <a:cs typeface="+mn-ea"/>
                <a:sym typeface="+mn-lt"/>
              </a:rPr>
              <a:t>内容占位</a:t>
            </a: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a:p>
            <a:pPr marL="0" lvl="1" algn="ctr" defTabSz="914446">
              <a:lnSpc>
                <a:spcPct val="150000"/>
              </a:lnSpc>
            </a:pPr>
            <a:endParaRPr kumimoji="1" lang="en-US" altLang="zh-CN" dirty="0">
              <a:solidFill>
                <a:schemeClr val="tx1">
                  <a:lumMod val="75000"/>
                  <a:lumOff val="25000"/>
                </a:schemeClr>
              </a:solidFill>
              <a:latin typeface="方正兰亭黑Pro_GB18030" panose="02000500000000000000" pitchFamily="50" charset="-122"/>
              <a:ea typeface="方正兰亭黑Pro_GB18030"/>
              <a:cs typeface="+mn-ea"/>
              <a:sym typeface="+mn-lt"/>
            </a:endParaRPr>
          </a:p>
        </p:txBody>
      </p:sp>
      <p:sp>
        <p:nvSpPr>
          <p:cNvPr id="175" name="Google Shape;710;p60">
            <a:extLst>
              <a:ext uri="{FF2B5EF4-FFF2-40B4-BE49-F238E27FC236}">
                <a16:creationId xmlns:a16="http://schemas.microsoft.com/office/drawing/2014/main" id="{DB7AB3A3-B09B-4F3B-A71F-059548888061}"/>
              </a:ext>
            </a:extLst>
          </p:cNvPr>
          <p:cNvSpPr/>
          <p:nvPr/>
        </p:nvSpPr>
        <p:spPr>
          <a:xfrm>
            <a:off x="4939508" y="1884650"/>
            <a:ext cx="3635056" cy="533687"/>
          </a:xfrm>
          <a:prstGeom prst="rect">
            <a:avLst/>
          </a:prstGeom>
          <a:noFill/>
          <a:ln>
            <a:noFill/>
          </a:ln>
        </p:spPr>
        <p:txBody>
          <a:bodyPr spcFirstLastPara="1" wrap="square" lIns="91421" tIns="45694" rIns="91421" bIns="45694" anchor="t" anchorCtr="0">
            <a:noAutofit/>
          </a:bodyPr>
          <a:lstStyle/>
          <a:p>
            <a:pPr defTabSz="914446"/>
            <a:endParaRPr kumimoji="1" lang="zh-CN" altLang="en-US" sz="2400" dirty="0">
              <a:solidFill>
                <a:srgbClr val="3370FF"/>
              </a:solidFill>
              <a:latin typeface="方正兰亭黑Pro_GB18030" panose="02000500000000000000" pitchFamily="50" charset="-122"/>
              <a:ea typeface="方正兰亭黑Pro_GB18030"/>
              <a:cs typeface="+mn-ea"/>
              <a:sym typeface="+mn-lt"/>
            </a:endParaRPr>
          </a:p>
        </p:txBody>
      </p:sp>
      <p:grpSp>
        <p:nvGrpSpPr>
          <p:cNvPr id="183" name="组合 182">
            <a:extLst>
              <a:ext uri="{FF2B5EF4-FFF2-40B4-BE49-F238E27FC236}">
                <a16:creationId xmlns:a16="http://schemas.microsoft.com/office/drawing/2014/main" id="{46AD4F2C-00BB-4768-8E9A-FA7D69BA9AD7}"/>
              </a:ext>
            </a:extLst>
          </p:cNvPr>
          <p:cNvGrpSpPr/>
          <p:nvPr/>
        </p:nvGrpSpPr>
        <p:grpSpPr>
          <a:xfrm rot="321746">
            <a:off x="4785415" y="1509386"/>
            <a:ext cx="2333805" cy="2246377"/>
            <a:chOff x="4217988" y="2424113"/>
            <a:chExt cx="3743325" cy="1673225"/>
          </a:xfrm>
          <a:gradFill>
            <a:gsLst>
              <a:gs pos="0">
                <a:schemeClr val="accent1">
                  <a:alpha val="0"/>
                </a:schemeClr>
              </a:gs>
              <a:gs pos="100000">
                <a:srgbClr val="336FFF">
                  <a:alpha val="53000"/>
                </a:srgbClr>
              </a:gs>
            </a:gsLst>
            <a:lin ang="5400000" scaled="1"/>
          </a:gradFill>
        </p:grpSpPr>
        <p:sp>
          <p:nvSpPr>
            <p:cNvPr id="199" name="Freeform 250">
              <a:extLst>
                <a:ext uri="{FF2B5EF4-FFF2-40B4-BE49-F238E27FC236}">
                  <a16:creationId xmlns:a16="http://schemas.microsoft.com/office/drawing/2014/main" id="{B5C4D310-202C-4B88-8817-5F39AAA1585E}"/>
                </a:ext>
              </a:extLst>
            </p:cNvPr>
            <p:cNvSpPr>
              <a:spLocks/>
            </p:cNvSpPr>
            <p:nvPr/>
          </p:nvSpPr>
          <p:spPr bwMode="auto">
            <a:xfrm>
              <a:off x="5181600" y="2527300"/>
              <a:ext cx="96838" cy="65088"/>
            </a:xfrm>
            <a:custGeom>
              <a:avLst/>
              <a:gdLst>
                <a:gd name="T0" fmla="*/ 46 w 61"/>
                <a:gd name="T1" fmla="*/ 41 h 41"/>
                <a:gd name="T2" fmla="*/ 61 w 61"/>
                <a:gd name="T3" fmla="*/ 38 h 41"/>
                <a:gd name="T4" fmla="*/ 14 w 61"/>
                <a:gd name="T5" fmla="*/ 0 h 41"/>
                <a:gd name="T6" fmla="*/ 0 w 61"/>
                <a:gd name="T7" fmla="*/ 3 h 41"/>
                <a:gd name="T8" fmla="*/ 46 w 61"/>
                <a:gd name="T9" fmla="*/ 41 h 41"/>
              </a:gdLst>
              <a:ahLst/>
              <a:cxnLst>
                <a:cxn ang="0">
                  <a:pos x="T0" y="T1"/>
                </a:cxn>
                <a:cxn ang="0">
                  <a:pos x="T2" y="T3"/>
                </a:cxn>
                <a:cxn ang="0">
                  <a:pos x="T4" y="T5"/>
                </a:cxn>
                <a:cxn ang="0">
                  <a:pos x="T6" y="T7"/>
                </a:cxn>
                <a:cxn ang="0">
                  <a:pos x="T8" y="T9"/>
                </a:cxn>
              </a:cxnLst>
              <a:rect l="0" t="0" r="r" b="b"/>
              <a:pathLst>
                <a:path w="61" h="41">
                  <a:moveTo>
                    <a:pt x="46" y="41"/>
                  </a:moveTo>
                  <a:lnTo>
                    <a:pt x="61" y="38"/>
                  </a:lnTo>
                  <a:lnTo>
                    <a:pt x="14" y="0"/>
                  </a:lnTo>
                  <a:lnTo>
                    <a:pt x="0" y="3"/>
                  </a:lnTo>
                  <a:lnTo>
                    <a:pt x="46"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0" name="Freeform 251">
              <a:extLst>
                <a:ext uri="{FF2B5EF4-FFF2-40B4-BE49-F238E27FC236}">
                  <a16:creationId xmlns:a16="http://schemas.microsoft.com/office/drawing/2014/main" id="{49CD1EF8-EF2F-4CEA-AEAD-B0F9DD8EF9AC}"/>
                </a:ext>
              </a:extLst>
            </p:cNvPr>
            <p:cNvSpPr>
              <a:spLocks/>
            </p:cNvSpPr>
            <p:nvPr/>
          </p:nvSpPr>
          <p:spPr bwMode="auto">
            <a:xfrm>
              <a:off x="5268913" y="2506663"/>
              <a:ext cx="90488" cy="66675"/>
            </a:xfrm>
            <a:custGeom>
              <a:avLst/>
              <a:gdLst>
                <a:gd name="T0" fmla="*/ 42 w 57"/>
                <a:gd name="T1" fmla="*/ 42 h 42"/>
                <a:gd name="T2" fmla="*/ 57 w 57"/>
                <a:gd name="T3" fmla="*/ 39 h 42"/>
                <a:gd name="T4" fmla="*/ 14 w 57"/>
                <a:gd name="T5" fmla="*/ 0 h 42"/>
                <a:gd name="T6" fmla="*/ 0 w 57"/>
                <a:gd name="T7" fmla="*/ 3 h 42"/>
                <a:gd name="T8" fmla="*/ 42 w 57"/>
                <a:gd name="T9" fmla="*/ 42 h 42"/>
              </a:gdLst>
              <a:ahLst/>
              <a:cxnLst>
                <a:cxn ang="0">
                  <a:pos x="T0" y="T1"/>
                </a:cxn>
                <a:cxn ang="0">
                  <a:pos x="T2" y="T3"/>
                </a:cxn>
                <a:cxn ang="0">
                  <a:pos x="T4" y="T5"/>
                </a:cxn>
                <a:cxn ang="0">
                  <a:pos x="T6" y="T7"/>
                </a:cxn>
                <a:cxn ang="0">
                  <a:pos x="T8" y="T9"/>
                </a:cxn>
              </a:cxnLst>
              <a:rect l="0" t="0" r="r" b="b"/>
              <a:pathLst>
                <a:path w="57" h="42">
                  <a:moveTo>
                    <a:pt x="42" y="42"/>
                  </a:moveTo>
                  <a:lnTo>
                    <a:pt x="57" y="39"/>
                  </a:lnTo>
                  <a:lnTo>
                    <a:pt x="14" y="0"/>
                  </a:lnTo>
                  <a:lnTo>
                    <a:pt x="0" y="3"/>
                  </a:lnTo>
                  <a:lnTo>
                    <a:pt x="42"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1" name="Freeform 252">
              <a:extLst>
                <a:ext uri="{FF2B5EF4-FFF2-40B4-BE49-F238E27FC236}">
                  <a16:creationId xmlns:a16="http://schemas.microsoft.com/office/drawing/2014/main" id="{15B128BE-6A02-40ED-9277-6A69D34B43A6}"/>
                </a:ext>
              </a:extLst>
            </p:cNvPr>
            <p:cNvSpPr>
              <a:spLocks/>
            </p:cNvSpPr>
            <p:nvPr/>
          </p:nvSpPr>
          <p:spPr bwMode="auto">
            <a:xfrm>
              <a:off x="5357813" y="2489200"/>
              <a:ext cx="82550" cy="66675"/>
            </a:xfrm>
            <a:custGeom>
              <a:avLst/>
              <a:gdLst>
                <a:gd name="T0" fmla="*/ 37 w 52"/>
                <a:gd name="T1" fmla="*/ 42 h 42"/>
                <a:gd name="T2" fmla="*/ 52 w 52"/>
                <a:gd name="T3" fmla="*/ 39 h 42"/>
                <a:gd name="T4" fmla="*/ 15 w 52"/>
                <a:gd name="T5" fmla="*/ 0 h 42"/>
                <a:gd name="T6" fmla="*/ 0 w 52"/>
                <a:gd name="T7" fmla="*/ 3 h 42"/>
                <a:gd name="T8" fmla="*/ 37 w 52"/>
                <a:gd name="T9" fmla="*/ 42 h 42"/>
              </a:gdLst>
              <a:ahLst/>
              <a:cxnLst>
                <a:cxn ang="0">
                  <a:pos x="T0" y="T1"/>
                </a:cxn>
                <a:cxn ang="0">
                  <a:pos x="T2" y="T3"/>
                </a:cxn>
                <a:cxn ang="0">
                  <a:pos x="T4" y="T5"/>
                </a:cxn>
                <a:cxn ang="0">
                  <a:pos x="T6" y="T7"/>
                </a:cxn>
                <a:cxn ang="0">
                  <a:pos x="T8" y="T9"/>
                </a:cxn>
              </a:cxnLst>
              <a:rect l="0" t="0" r="r" b="b"/>
              <a:pathLst>
                <a:path w="52" h="42">
                  <a:moveTo>
                    <a:pt x="37" y="42"/>
                  </a:moveTo>
                  <a:lnTo>
                    <a:pt x="52" y="39"/>
                  </a:lnTo>
                  <a:lnTo>
                    <a:pt x="15" y="0"/>
                  </a:lnTo>
                  <a:lnTo>
                    <a:pt x="0" y="3"/>
                  </a:lnTo>
                  <a:lnTo>
                    <a:pt x="37"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2" name="Freeform 253">
              <a:extLst>
                <a:ext uri="{FF2B5EF4-FFF2-40B4-BE49-F238E27FC236}">
                  <a16:creationId xmlns:a16="http://schemas.microsoft.com/office/drawing/2014/main" id="{E7806E99-9EEB-434F-9887-3EA892E935F8}"/>
                </a:ext>
              </a:extLst>
            </p:cNvPr>
            <p:cNvSpPr>
              <a:spLocks/>
            </p:cNvSpPr>
            <p:nvPr/>
          </p:nvSpPr>
          <p:spPr bwMode="auto">
            <a:xfrm>
              <a:off x="5448300" y="2473325"/>
              <a:ext cx="77788" cy="68263"/>
            </a:xfrm>
            <a:custGeom>
              <a:avLst/>
              <a:gdLst>
                <a:gd name="T0" fmla="*/ 33 w 49"/>
                <a:gd name="T1" fmla="*/ 43 h 43"/>
                <a:gd name="T2" fmla="*/ 49 w 49"/>
                <a:gd name="T3" fmla="*/ 40 h 43"/>
                <a:gd name="T4" fmla="*/ 16 w 49"/>
                <a:gd name="T5" fmla="*/ 0 h 43"/>
                <a:gd name="T6" fmla="*/ 0 w 49"/>
                <a:gd name="T7" fmla="*/ 3 h 43"/>
                <a:gd name="T8" fmla="*/ 33 w 49"/>
                <a:gd name="T9" fmla="*/ 43 h 43"/>
              </a:gdLst>
              <a:ahLst/>
              <a:cxnLst>
                <a:cxn ang="0">
                  <a:pos x="T0" y="T1"/>
                </a:cxn>
                <a:cxn ang="0">
                  <a:pos x="T2" y="T3"/>
                </a:cxn>
                <a:cxn ang="0">
                  <a:pos x="T4" y="T5"/>
                </a:cxn>
                <a:cxn ang="0">
                  <a:pos x="T6" y="T7"/>
                </a:cxn>
                <a:cxn ang="0">
                  <a:pos x="T8" y="T9"/>
                </a:cxn>
              </a:cxnLst>
              <a:rect l="0" t="0" r="r" b="b"/>
              <a:pathLst>
                <a:path w="49" h="43">
                  <a:moveTo>
                    <a:pt x="33" y="43"/>
                  </a:moveTo>
                  <a:lnTo>
                    <a:pt x="49" y="40"/>
                  </a:lnTo>
                  <a:lnTo>
                    <a:pt x="16" y="0"/>
                  </a:lnTo>
                  <a:lnTo>
                    <a:pt x="0" y="3"/>
                  </a:lnTo>
                  <a:lnTo>
                    <a:pt x="3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3" name="Freeform 254">
              <a:extLst>
                <a:ext uri="{FF2B5EF4-FFF2-40B4-BE49-F238E27FC236}">
                  <a16:creationId xmlns:a16="http://schemas.microsoft.com/office/drawing/2014/main" id="{77ED9056-D442-4DD4-B982-C46C72BF50C8}"/>
                </a:ext>
              </a:extLst>
            </p:cNvPr>
            <p:cNvSpPr>
              <a:spLocks/>
            </p:cNvSpPr>
            <p:nvPr/>
          </p:nvSpPr>
          <p:spPr bwMode="auto">
            <a:xfrm>
              <a:off x="5541963" y="2459038"/>
              <a:ext cx="69850" cy="68263"/>
            </a:xfrm>
            <a:custGeom>
              <a:avLst/>
              <a:gdLst>
                <a:gd name="T0" fmla="*/ 27 w 44"/>
                <a:gd name="T1" fmla="*/ 43 h 43"/>
                <a:gd name="T2" fmla="*/ 44 w 44"/>
                <a:gd name="T3" fmla="*/ 41 h 43"/>
                <a:gd name="T4" fmla="*/ 15 w 44"/>
                <a:gd name="T5" fmla="*/ 0 h 43"/>
                <a:gd name="T6" fmla="*/ 0 w 44"/>
                <a:gd name="T7" fmla="*/ 2 h 43"/>
                <a:gd name="T8" fmla="*/ 27 w 44"/>
                <a:gd name="T9" fmla="*/ 43 h 43"/>
              </a:gdLst>
              <a:ahLst/>
              <a:cxnLst>
                <a:cxn ang="0">
                  <a:pos x="T0" y="T1"/>
                </a:cxn>
                <a:cxn ang="0">
                  <a:pos x="T2" y="T3"/>
                </a:cxn>
                <a:cxn ang="0">
                  <a:pos x="T4" y="T5"/>
                </a:cxn>
                <a:cxn ang="0">
                  <a:pos x="T6" y="T7"/>
                </a:cxn>
                <a:cxn ang="0">
                  <a:pos x="T8" y="T9"/>
                </a:cxn>
              </a:cxnLst>
              <a:rect l="0" t="0" r="r" b="b"/>
              <a:pathLst>
                <a:path w="44" h="43">
                  <a:moveTo>
                    <a:pt x="27" y="43"/>
                  </a:moveTo>
                  <a:lnTo>
                    <a:pt x="44" y="41"/>
                  </a:lnTo>
                  <a:lnTo>
                    <a:pt x="15" y="0"/>
                  </a:lnTo>
                  <a:lnTo>
                    <a:pt x="0" y="2"/>
                  </a:lnTo>
                  <a:lnTo>
                    <a:pt x="27"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4" name="Freeform 255">
              <a:extLst>
                <a:ext uri="{FF2B5EF4-FFF2-40B4-BE49-F238E27FC236}">
                  <a16:creationId xmlns:a16="http://schemas.microsoft.com/office/drawing/2014/main" id="{15B03C42-7A81-4F54-B271-04B8E606F311}"/>
                </a:ext>
              </a:extLst>
            </p:cNvPr>
            <p:cNvSpPr>
              <a:spLocks/>
            </p:cNvSpPr>
            <p:nvPr/>
          </p:nvSpPr>
          <p:spPr bwMode="auto">
            <a:xfrm>
              <a:off x="5635625" y="2447925"/>
              <a:ext cx="61913" cy="69850"/>
            </a:xfrm>
            <a:custGeom>
              <a:avLst/>
              <a:gdLst>
                <a:gd name="T0" fmla="*/ 23 w 39"/>
                <a:gd name="T1" fmla="*/ 44 h 44"/>
                <a:gd name="T2" fmla="*/ 39 w 39"/>
                <a:gd name="T3" fmla="*/ 42 h 44"/>
                <a:gd name="T4" fmla="*/ 16 w 39"/>
                <a:gd name="T5" fmla="*/ 0 h 44"/>
                <a:gd name="T6" fmla="*/ 0 w 39"/>
                <a:gd name="T7" fmla="*/ 2 h 44"/>
                <a:gd name="T8" fmla="*/ 23 w 39"/>
                <a:gd name="T9" fmla="*/ 44 h 44"/>
              </a:gdLst>
              <a:ahLst/>
              <a:cxnLst>
                <a:cxn ang="0">
                  <a:pos x="T0" y="T1"/>
                </a:cxn>
                <a:cxn ang="0">
                  <a:pos x="T2" y="T3"/>
                </a:cxn>
                <a:cxn ang="0">
                  <a:pos x="T4" y="T5"/>
                </a:cxn>
                <a:cxn ang="0">
                  <a:pos x="T6" y="T7"/>
                </a:cxn>
                <a:cxn ang="0">
                  <a:pos x="T8" y="T9"/>
                </a:cxn>
              </a:cxnLst>
              <a:rect l="0" t="0" r="r" b="b"/>
              <a:pathLst>
                <a:path w="39" h="44">
                  <a:moveTo>
                    <a:pt x="23" y="44"/>
                  </a:moveTo>
                  <a:lnTo>
                    <a:pt x="39" y="42"/>
                  </a:lnTo>
                  <a:lnTo>
                    <a:pt x="16" y="0"/>
                  </a:lnTo>
                  <a:lnTo>
                    <a:pt x="0" y="2"/>
                  </a:lnTo>
                  <a:lnTo>
                    <a:pt x="23"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5" name="Freeform 256">
              <a:extLst>
                <a:ext uri="{FF2B5EF4-FFF2-40B4-BE49-F238E27FC236}">
                  <a16:creationId xmlns:a16="http://schemas.microsoft.com/office/drawing/2014/main" id="{CCA6A8E6-551E-43C4-998B-059A71D6127D}"/>
                </a:ext>
              </a:extLst>
            </p:cNvPr>
            <p:cNvSpPr>
              <a:spLocks/>
            </p:cNvSpPr>
            <p:nvPr/>
          </p:nvSpPr>
          <p:spPr bwMode="auto">
            <a:xfrm>
              <a:off x="5732463" y="2438400"/>
              <a:ext cx="53975" cy="69850"/>
            </a:xfrm>
            <a:custGeom>
              <a:avLst/>
              <a:gdLst>
                <a:gd name="T0" fmla="*/ 18 w 34"/>
                <a:gd name="T1" fmla="*/ 44 h 44"/>
                <a:gd name="T2" fmla="*/ 34 w 34"/>
                <a:gd name="T3" fmla="*/ 42 h 44"/>
                <a:gd name="T4" fmla="*/ 16 w 34"/>
                <a:gd name="T5" fmla="*/ 0 h 44"/>
                <a:gd name="T6" fmla="*/ 0 w 34"/>
                <a:gd name="T7" fmla="*/ 2 h 44"/>
                <a:gd name="T8" fmla="*/ 18 w 34"/>
                <a:gd name="T9" fmla="*/ 44 h 44"/>
              </a:gdLst>
              <a:ahLst/>
              <a:cxnLst>
                <a:cxn ang="0">
                  <a:pos x="T0" y="T1"/>
                </a:cxn>
                <a:cxn ang="0">
                  <a:pos x="T2" y="T3"/>
                </a:cxn>
                <a:cxn ang="0">
                  <a:pos x="T4" y="T5"/>
                </a:cxn>
                <a:cxn ang="0">
                  <a:pos x="T6" y="T7"/>
                </a:cxn>
                <a:cxn ang="0">
                  <a:pos x="T8" y="T9"/>
                </a:cxn>
              </a:cxnLst>
              <a:rect l="0" t="0" r="r" b="b"/>
              <a:pathLst>
                <a:path w="34" h="44">
                  <a:moveTo>
                    <a:pt x="18" y="44"/>
                  </a:moveTo>
                  <a:lnTo>
                    <a:pt x="34" y="42"/>
                  </a:lnTo>
                  <a:lnTo>
                    <a:pt x="16" y="0"/>
                  </a:lnTo>
                  <a:lnTo>
                    <a:pt x="0" y="2"/>
                  </a:lnTo>
                  <a:lnTo>
                    <a:pt x="18"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6" name="Freeform 257">
              <a:extLst>
                <a:ext uri="{FF2B5EF4-FFF2-40B4-BE49-F238E27FC236}">
                  <a16:creationId xmlns:a16="http://schemas.microsoft.com/office/drawing/2014/main" id="{84BCE30C-6511-4177-9545-19F62989A135}"/>
                </a:ext>
              </a:extLst>
            </p:cNvPr>
            <p:cNvSpPr>
              <a:spLocks/>
            </p:cNvSpPr>
            <p:nvPr/>
          </p:nvSpPr>
          <p:spPr bwMode="auto">
            <a:xfrm>
              <a:off x="5827713" y="2432050"/>
              <a:ext cx="47625" cy="68263"/>
            </a:xfrm>
            <a:custGeom>
              <a:avLst/>
              <a:gdLst>
                <a:gd name="T0" fmla="*/ 14 w 30"/>
                <a:gd name="T1" fmla="*/ 43 h 43"/>
                <a:gd name="T2" fmla="*/ 30 w 30"/>
                <a:gd name="T3" fmla="*/ 42 h 43"/>
                <a:gd name="T4" fmla="*/ 17 w 30"/>
                <a:gd name="T5" fmla="*/ 0 h 43"/>
                <a:gd name="T6" fmla="*/ 0 w 30"/>
                <a:gd name="T7" fmla="*/ 1 h 43"/>
                <a:gd name="T8" fmla="*/ 14 w 30"/>
                <a:gd name="T9" fmla="*/ 43 h 43"/>
              </a:gdLst>
              <a:ahLst/>
              <a:cxnLst>
                <a:cxn ang="0">
                  <a:pos x="T0" y="T1"/>
                </a:cxn>
                <a:cxn ang="0">
                  <a:pos x="T2" y="T3"/>
                </a:cxn>
                <a:cxn ang="0">
                  <a:pos x="T4" y="T5"/>
                </a:cxn>
                <a:cxn ang="0">
                  <a:pos x="T6" y="T7"/>
                </a:cxn>
                <a:cxn ang="0">
                  <a:pos x="T8" y="T9"/>
                </a:cxn>
              </a:cxnLst>
              <a:rect l="0" t="0" r="r" b="b"/>
              <a:pathLst>
                <a:path w="30" h="43">
                  <a:moveTo>
                    <a:pt x="14" y="43"/>
                  </a:moveTo>
                  <a:lnTo>
                    <a:pt x="30" y="42"/>
                  </a:lnTo>
                  <a:lnTo>
                    <a:pt x="17" y="0"/>
                  </a:lnTo>
                  <a:lnTo>
                    <a:pt x="0" y="1"/>
                  </a:lnTo>
                  <a:lnTo>
                    <a:pt x="14"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7" name="Freeform 258">
              <a:extLst>
                <a:ext uri="{FF2B5EF4-FFF2-40B4-BE49-F238E27FC236}">
                  <a16:creationId xmlns:a16="http://schemas.microsoft.com/office/drawing/2014/main" id="{FBF659C9-F5AD-41C8-9685-1888D5C33777}"/>
                </a:ext>
              </a:extLst>
            </p:cNvPr>
            <p:cNvSpPr>
              <a:spLocks/>
            </p:cNvSpPr>
            <p:nvPr/>
          </p:nvSpPr>
          <p:spPr bwMode="auto">
            <a:xfrm>
              <a:off x="5926138" y="2427288"/>
              <a:ext cx="39688" cy="68263"/>
            </a:xfrm>
            <a:custGeom>
              <a:avLst/>
              <a:gdLst>
                <a:gd name="T0" fmla="*/ 8 w 25"/>
                <a:gd name="T1" fmla="*/ 43 h 43"/>
                <a:gd name="T2" fmla="*/ 25 w 25"/>
                <a:gd name="T3" fmla="*/ 42 h 43"/>
                <a:gd name="T4" fmla="*/ 16 w 25"/>
                <a:gd name="T5" fmla="*/ 0 h 43"/>
                <a:gd name="T6" fmla="*/ 0 w 25"/>
                <a:gd name="T7" fmla="*/ 0 h 43"/>
                <a:gd name="T8" fmla="*/ 8 w 25"/>
                <a:gd name="T9" fmla="*/ 43 h 43"/>
              </a:gdLst>
              <a:ahLst/>
              <a:cxnLst>
                <a:cxn ang="0">
                  <a:pos x="T0" y="T1"/>
                </a:cxn>
                <a:cxn ang="0">
                  <a:pos x="T2" y="T3"/>
                </a:cxn>
                <a:cxn ang="0">
                  <a:pos x="T4" y="T5"/>
                </a:cxn>
                <a:cxn ang="0">
                  <a:pos x="T6" y="T7"/>
                </a:cxn>
                <a:cxn ang="0">
                  <a:pos x="T8" y="T9"/>
                </a:cxn>
              </a:cxnLst>
              <a:rect l="0" t="0" r="r" b="b"/>
              <a:pathLst>
                <a:path w="25" h="43">
                  <a:moveTo>
                    <a:pt x="8" y="43"/>
                  </a:moveTo>
                  <a:lnTo>
                    <a:pt x="25" y="42"/>
                  </a:lnTo>
                  <a:lnTo>
                    <a:pt x="16" y="0"/>
                  </a:lnTo>
                  <a:lnTo>
                    <a:pt x="0" y="0"/>
                  </a:lnTo>
                  <a:lnTo>
                    <a:pt x="8"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8" name="Freeform 259">
              <a:extLst>
                <a:ext uri="{FF2B5EF4-FFF2-40B4-BE49-F238E27FC236}">
                  <a16:creationId xmlns:a16="http://schemas.microsoft.com/office/drawing/2014/main" id="{6847246A-B9C8-43CC-8518-1E32E45F48F7}"/>
                </a:ext>
              </a:extLst>
            </p:cNvPr>
            <p:cNvSpPr>
              <a:spLocks/>
            </p:cNvSpPr>
            <p:nvPr/>
          </p:nvSpPr>
          <p:spPr bwMode="auto">
            <a:xfrm>
              <a:off x="6022975" y="2424113"/>
              <a:ext cx="31750" cy="68263"/>
            </a:xfrm>
            <a:custGeom>
              <a:avLst/>
              <a:gdLst>
                <a:gd name="T0" fmla="*/ 3 w 20"/>
                <a:gd name="T1" fmla="*/ 43 h 43"/>
                <a:gd name="T2" fmla="*/ 20 w 20"/>
                <a:gd name="T3" fmla="*/ 43 h 43"/>
                <a:gd name="T4" fmla="*/ 17 w 20"/>
                <a:gd name="T5" fmla="*/ 0 h 43"/>
                <a:gd name="T6" fmla="*/ 0 w 20"/>
                <a:gd name="T7" fmla="*/ 0 h 43"/>
                <a:gd name="T8" fmla="*/ 3 w 20"/>
                <a:gd name="T9" fmla="*/ 43 h 43"/>
              </a:gdLst>
              <a:ahLst/>
              <a:cxnLst>
                <a:cxn ang="0">
                  <a:pos x="T0" y="T1"/>
                </a:cxn>
                <a:cxn ang="0">
                  <a:pos x="T2" y="T3"/>
                </a:cxn>
                <a:cxn ang="0">
                  <a:pos x="T4" y="T5"/>
                </a:cxn>
                <a:cxn ang="0">
                  <a:pos x="T6" y="T7"/>
                </a:cxn>
                <a:cxn ang="0">
                  <a:pos x="T8" y="T9"/>
                </a:cxn>
              </a:cxnLst>
              <a:rect l="0" t="0" r="r" b="b"/>
              <a:pathLst>
                <a:path w="20" h="43">
                  <a:moveTo>
                    <a:pt x="3" y="43"/>
                  </a:moveTo>
                  <a:lnTo>
                    <a:pt x="20" y="43"/>
                  </a:lnTo>
                  <a:lnTo>
                    <a:pt x="17" y="0"/>
                  </a:lnTo>
                  <a:lnTo>
                    <a:pt x="0" y="0"/>
                  </a:lnTo>
                  <a:lnTo>
                    <a:pt x="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09" name="Freeform 260">
              <a:extLst>
                <a:ext uri="{FF2B5EF4-FFF2-40B4-BE49-F238E27FC236}">
                  <a16:creationId xmlns:a16="http://schemas.microsoft.com/office/drawing/2014/main" id="{7513C93A-E45E-4B23-B049-EF8E83F5672D}"/>
                </a:ext>
              </a:extLst>
            </p:cNvPr>
            <p:cNvSpPr>
              <a:spLocks/>
            </p:cNvSpPr>
            <p:nvPr/>
          </p:nvSpPr>
          <p:spPr bwMode="auto">
            <a:xfrm>
              <a:off x="6118225" y="2424113"/>
              <a:ext cx="30163" cy="68263"/>
            </a:xfrm>
            <a:custGeom>
              <a:avLst/>
              <a:gdLst>
                <a:gd name="T0" fmla="*/ 0 w 19"/>
                <a:gd name="T1" fmla="*/ 43 h 43"/>
                <a:gd name="T2" fmla="*/ 17 w 19"/>
                <a:gd name="T3" fmla="*/ 43 h 43"/>
                <a:gd name="T4" fmla="*/ 19 w 19"/>
                <a:gd name="T5" fmla="*/ 0 h 43"/>
                <a:gd name="T6" fmla="*/ 2 w 19"/>
                <a:gd name="T7" fmla="*/ 0 h 43"/>
                <a:gd name="T8" fmla="*/ 0 w 19"/>
                <a:gd name="T9" fmla="*/ 43 h 43"/>
              </a:gdLst>
              <a:ahLst/>
              <a:cxnLst>
                <a:cxn ang="0">
                  <a:pos x="T0" y="T1"/>
                </a:cxn>
                <a:cxn ang="0">
                  <a:pos x="T2" y="T3"/>
                </a:cxn>
                <a:cxn ang="0">
                  <a:pos x="T4" y="T5"/>
                </a:cxn>
                <a:cxn ang="0">
                  <a:pos x="T6" y="T7"/>
                </a:cxn>
                <a:cxn ang="0">
                  <a:pos x="T8" y="T9"/>
                </a:cxn>
              </a:cxnLst>
              <a:rect l="0" t="0" r="r" b="b"/>
              <a:pathLst>
                <a:path w="19" h="43">
                  <a:moveTo>
                    <a:pt x="0" y="43"/>
                  </a:moveTo>
                  <a:lnTo>
                    <a:pt x="17" y="43"/>
                  </a:lnTo>
                  <a:lnTo>
                    <a:pt x="19" y="0"/>
                  </a:lnTo>
                  <a:lnTo>
                    <a:pt x="2"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0" name="Freeform 261">
              <a:extLst>
                <a:ext uri="{FF2B5EF4-FFF2-40B4-BE49-F238E27FC236}">
                  <a16:creationId xmlns:a16="http://schemas.microsoft.com/office/drawing/2014/main" id="{AC5AF2DF-176C-48DE-8171-13C07F060C44}"/>
                </a:ext>
              </a:extLst>
            </p:cNvPr>
            <p:cNvSpPr>
              <a:spLocks/>
            </p:cNvSpPr>
            <p:nvPr/>
          </p:nvSpPr>
          <p:spPr bwMode="auto">
            <a:xfrm>
              <a:off x="6208713" y="2425700"/>
              <a:ext cx="36513" cy="68263"/>
            </a:xfrm>
            <a:custGeom>
              <a:avLst/>
              <a:gdLst>
                <a:gd name="T0" fmla="*/ 0 w 23"/>
                <a:gd name="T1" fmla="*/ 43 h 43"/>
                <a:gd name="T2" fmla="*/ 16 w 23"/>
                <a:gd name="T3" fmla="*/ 43 h 43"/>
                <a:gd name="T4" fmla="*/ 23 w 23"/>
                <a:gd name="T5" fmla="*/ 0 h 43"/>
                <a:gd name="T6" fmla="*/ 7 w 23"/>
                <a:gd name="T7" fmla="*/ 0 h 43"/>
                <a:gd name="T8" fmla="*/ 0 w 23"/>
                <a:gd name="T9" fmla="*/ 43 h 43"/>
              </a:gdLst>
              <a:ahLst/>
              <a:cxnLst>
                <a:cxn ang="0">
                  <a:pos x="T0" y="T1"/>
                </a:cxn>
                <a:cxn ang="0">
                  <a:pos x="T2" y="T3"/>
                </a:cxn>
                <a:cxn ang="0">
                  <a:pos x="T4" y="T5"/>
                </a:cxn>
                <a:cxn ang="0">
                  <a:pos x="T6" y="T7"/>
                </a:cxn>
                <a:cxn ang="0">
                  <a:pos x="T8" y="T9"/>
                </a:cxn>
              </a:cxnLst>
              <a:rect l="0" t="0" r="r" b="b"/>
              <a:pathLst>
                <a:path w="23" h="43">
                  <a:moveTo>
                    <a:pt x="0" y="43"/>
                  </a:moveTo>
                  <a:lnTo>
                    <a:pt x="16" y="43"/>
                  </a:lnTo>
                  <a:lnTo>
                    <a:pt x="23" y="0"/>
                  </a:lnTo>
                  <a:lnTo>
                    <a:pt x="7"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1" name="Freeform 262">
              <a:extLst>
                <a:ext uri="{FF2B5EF4-FFF2-40B4-BE49-F238E27FC236}">
                  <a16:creationId xmlns:a16="http://schemas.microsoft.com/office/drawing/2014/main" id="{D85F68A6-C39B-40AD-A559-6A234574093C}"/>
                </a:ext>
              </a:extLst>
            </p:cNvPr>
            <p:cNvSpPr>
              <a:spLocks/>
            </p:cNvSpPr>
            <p:nvPr/>
          </p:nvSpPr>
          <p:spPr bwMode="auto">
            <a:xfrm>
              <a:off x="6297613" y="2428875"/>
              <a:ext cx="44450" cy="69850"/>
            </a:xfrm>
            <a:custGeom>
              <a:avLst/>
              <a:gdLst>
                <a:gd name="T0" fmla="*/ 0 w 28"/>
                <a:gd name="T1" fmla="*/ 43 h 44"/>
                <a:gd name="T2" fmla="*/ 17 w 28"/>
                <a:gd name="T3" fmla="*/ 44 h 44"/>
                <a:gd name="T4" fmla="*/ 28 w 28"/>
                <a:gd name="T5" fmla="*/ 1 h 44"/>
                <a:gd name="T6" fmla="*/ 12 w 28"/>
                <a:gd name="T7" fmla="*/ 0 h 44"/>
                <a:gd name="T8" fmla="*/ 0 w 28"/>
                <a:gd name="T9" fmla="*/ 43 h 44"/>
              </a:gdLst>
              <a:ahLst/>
              <a:cxnLst>
                <a:cxn ang="0">
                  <a:pos x="T0" y="T1"/>
                </a:cxn>
                <a:cxn ang="0">
                  <a:pos x="T2" y="T3"/>
                </a:cxn>
                <a:cxn ang="0">
                  <a:pos x="T4" y="T5"/>
                </a:cxn>
                <a:cxn ang="0">
                  <a:pos x="T6" y="T7"/>
                </a:cxn>
                <a:cxn ang="0">
                  <a:pos x="T8" y="T9"/>
                </a:cxn>
              </a:cxnLst>
              <a:rect l="0" t="0" r="r" b="b"/>
              <a:pathLst>
                <a:path w="28" h="44">
                  <a:moveTo>
                    <a:pt x="0" y="43"/>
                  </a:moveTo>
                  <a:lnTo>
                    <a:pt x="17" y="44"/>
                  </a:lnTo>
                  <a:lnTo>
                    <a:pt x="28" y="1"/>
                  </a:lnTo>
                  <a:lnTo>
                    <a:pt x="12" y="0"/>
                  </a:lnTo>
                  <a:lnTo>
                    <a:pt x="0"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2" name="Freeform 263">
              <a:extLst>
                <a:ext uri="{FF2B5EF4-FFF2-40B4-BE49-F238E27FC236}">
                  <a16:creationId xmlns:a16="http://schemas.microsoft.com/office/drawing/2014/main" id="{80CE7B1E-A001-48B2-8F55-9FA6E490A1FE}"/>
                </a:ext>
              </a:extLst>
            </p:cNvPr>
            <p:cNvSpPr>
              <a:spLocks/>
            </p:cNvSpPr>
            <p:nvPr/>
          </p:nvSpPr>
          <p:spPr bwMode="auto">
            <a:xfrm>
              <a:off x="6386513" y="2435225"/>
              <a:ext cx="53975" cy="68263"/>
            </a:xfrm>
            <a:custGeom>
              <a:avLst/>
              <a:gdLst>
                <a:gd name="T0" fmla="*/ 0 w 34"/>
                <a:gd name="T1" fmla="*/ 42 h 43"/>
                <a:gd name="T2" fmla="*/ 17 w 34"/>
                <a:gd name="T3" fmla="*/ 43 h 43"/>
                <a:gd name="T4" fmla="*/ 34 w 34"/>
                <a:gd name="T5" fmla="*/ 1 h 43"/>
                <a:gd name="T6" fmla="*/ 17 w 34"/>
                <a:gd name="T7" fmla="*/ 0 h 43"/>
                <a:gd name="T8" fmla="*/ 0 w 34"/>
                <a:gd name="T9" fmla="*/ 42 h 43"/>
              </a:gdLst>
              <a:ahLst/>
              <a:cxnLst>
                <a:cxn ang="0">
                  <a:pos x="T0" y="T1"/>
                </a:cxn>
                <a:cxn ang="0">
                  <a:pos x="T2" y="T3"/>
                </a:cxn>
                <a:cxn ang="0">
                  <a:pos x="T4" y="T5"/>
                </a:cxn>
                <a:cxn ang="0">
                  <a:pos x="T6" y="T7"/>
                </a:cxn>
                <a:cxn ang="0">
                  <a:pos x="T8" y="T9"/>
                </a:cxn>
              </a:cxnLst>
              <a:rect l="0" t="0" r="r" b="b"/>
              <a:pathLst>
                <a:path w="34" h="43">
                  <a:moveTo>
                    <a:pt x="0" y="42"/>
                  </a:moveTo>
                  <a:lnTo>
                    <a:pt x="17" y="43"/>
                  </a:lnTo>
                  <a:lnTo>
                    <a:pt x="34" y="1"/>
                  </a:lnTo>
                  <a:lnTo>
                    <a:pt x="17" y="0"/>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3" name="Freeform 264">
              <a:extLst>
                <a:ext uri="{FF2B5EF4-FFF2-40B4-BE49-F238E27FC236}">
                  <a16:creationId xmlns:a16="http://schemas.microsoft.com/office/drawing/2014/main" id="{0BF9451D-B54B-49EB-AE46-9F82321FD5E2}"/>
                </a:ext>
              </a:extLst>
            </p:cNvPr>
            <p:cNvSpPr>
              <a:spLocks/>
            </p:cNvSpPr>
            <p:nvPr/>
          </p:nvSpPr>
          <p:spPr bwMode="auto">
            <a:xfrm>
              <a:off x="6475413" y="2443163"/>
              <a:ext cx="60325" cy="68263"/>
            </a:xfrm>
            <a:custGeom>
              <a:avLst/>
              <a:gdLst>
                <a:gd name="T0" fmla="*/ 0 w 38"/>
                <a:gd name="T1" fmla="*/ 42 h 43"/>
                <a:gd name="T2" fmla="*/ 16 w 38"/>
                <a:gd name="T3" fmla="*/ 43 h 43"/>
                <a:gd name="T4" fmla="*/ 38 w 38"/>
                <a:gd name="T5" fmla="*/ 2 h 43"/>
                <a:gd name="T6" fmla="*/ 21 w 38"/>
                <a:gd name="T7" fmla="*/ 0 h 43"/>
                <a:gd name="T8" fmla="*/ 0 w 38"/>
                <a:gd name="T9" fmla="*/ 42 h 43"/>
              </a:gdLst>
              <a:ahLst/>
              <a:cxnLst>
                <a:cxn ang="0">
                  <a:pos x="T0" y="T1"/>
                </a:cxn>
                <a:cxn ang="0">
                  <a:pos x="T2" y="T3"/>
                </a:cxn>
                <a:cxn ang="0">
                  <a:pos x="T4" y="T5"/>
                </a:cxn>
                <a:cxn ang="0">
                  <a:pos x="T6" y="T7"/>
                </a:cxn>
                <a:cxn ang="0">
                  <a:pos x="T8" y="T9"/>
                </a:cxn>
              </a:cxnLst>
              <a:rect l="0" t="0" r="r" b="b"/>
              <a:pathLst>
                <a:path w="38" h="43">
                  <a:moveTo>
                    <a:pt x="0" y="42"/>
                  </a:moveTo>
                  <a:lnTo>
                    <a:pt x="16" y="43"/>
                  </a:lnTo>
                  <a:lnTo>
                    <a:pt x="38" y="2"/>
                  </a:lnTo>
                  <a:lnTo>
                    <a:pt x="21" y="0"/>
                  </a:lnTo>
                  <a:lnTo>
                    <a:pt x="0" y="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4" name="Freeform 265">
              <a:extLst>
                <a:ext uri="{FF2B5EF4-FFF2-40B4-BE49-F238E27FC236}">
                  <a16:creationId xmlns:a16="http://schemas.microsoft.com/office/drawing/2014/main" id="{8EFEB29A-9BA2-4FD6-A32A-B86149D00DE2}"/>
                </a:ext>
              </a:extLst>
            </p:cNvPr>
            <p:cNvSpPr>
              <a:spLocks/>
            </p:cNvSpPr>
            <p:nvPr/>
          </p:nvSpPr>
          <p:spPr bwMode="auto">
            <a:xfrm>
              <a:off x="6562725" y="2454275"/>
              <a:ext cx="66675" cy="68263"/>
            </a:xfrm>
            <a:custGeom>
              <a:avLst/>
              <a:gdLst>
                <a:gd name="T0" fmla="*/ 0 w 42"/>
                <a:gd name="T1" fmla="*/ 41 h 43"/>
                <a:gd name="T2" fmla="*/ 16 w 42"/>
                <a:gd name="T3" fmla="*/ 43 h 43"/>
                <a:gd name="T4" fmla="*/ 42 w 42"/>
                <a:gd name="T5" fmla="*/ 2 h 43"/>
                <a:gd name="T6" fmla="*/ 27 w 42"/>
                <a:gd name="T7" fmla="*/ 0 h 43"/>
                <a:gd name="T8" fmla="*/ 0 w 42"/>
                <a:gd name="T9" fmla="*/ 41 h 43"/>
              </a:gdLst>
              <a:ahLst/>
              <a:cxnLst>
                <a:cxn ang="0">
                  <a:pos x="T0" y="T1"/>
                </a:cxn>
                <a:cxn ang="0">
                  <a:pos x="T2" y="T3"/>
                </a:cxn>
                <a:cxn ang="0">
                  <a:pos x="T4" y="T5"/>
                </a:cxn>
                <a:cxn ang="0">
                  <a:pos x="T6" y="T7"/>
                </a:cxn>
                <a:cxn ang="0">
                  <a:pos x="T8" y="T9"/>
                </a:cxn>
              </a:cxnLst>
              <a:rect l="0" t="0" r="r" b="b"/>
              <a:pathLst>
                <a:path w="42" h="43">
                  <a:moveTo>
                    <a:pt x="0" y="41"/>
                  </a:moveTo>
                  <a:lnTo>
                    <a:pt x="16" y="43"/>
                  </a:lnTo>
                  <a:lnTo>
                    <a:pt x="42" y="2"/>
                  </a:lnTo>
                  <a:lnTo>
                    <a:pt x="27" y="0"/>
                  </a:lnTo>
                  <a:lnTo>
                    <a:pt x="0"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5" name="Freeform 266">
              <a:extLst>
                <a:ext uri="{FF2B5EF4-FFF2-40B4-BE49-F238E27FC236}">
                  <a16:creationId xmlns:a16="http://schemas.microsoft.com/office/drawing/2014/main" id="{4A5822F9-1256-4F2E-85E9-C77B43C07868}"/>
                </a:ext>
              </a:extLst>
            </p:cNvPr>
            <p:cNvSpPr>
              <a:spLocks/>
            </p:cNvSpPr>
            <p:nvPr/>
          </p:nvSpPr>
          <p:spPr bwMode="auto">
            <a:xfrm>
              <a:off x="6648450" y="2466975"/>
              <a:ext cx="74613" cy="68263"/>
            </a:xfrm>
            <a:custGeom>
              <a:avLst/>
              <a:gdLst>
                <a:gd name="T0" fmla="*/ 0 w 47"/>
                <a:gd name="T1" fmla="*/ 40 h 43"/>
                <a:gd name="T2" fmla="*/ 16 w 47"/>
                <a:gd name="T3" fmla="*/ 43 h 43"/>
                <a:gd name="T4" fmla="*/ 47 w 47"/>
                <a:gd name="T5" fmla="*/ 2 h 43"/>
                <a:gd name="T6" fmla="*/ 31 w 47"/>
                <a:gd name="T7" fmla="*/ 0 h 43"/>
                <a:gd name="T8" fmla="*/ 0 w 47"/>
                <a:gd name="T9" fmla="*/ 40 h 43"/>
              </a:gdLst>
              <a:ahLst/>
              <a:cxnLst>
                <a:cxn ang="0">
                  <a:pos x="T0" y="T1"/>
                </a:cxn>
                <a:cxn ang="0">
                  <a:pos x="T2" y="T3"/>
                </a:cxn>
                <a:cxn ang="0">
                  <a:pos x="T4" y="T5"/>
                </a:cxn>
                <a:cxn ang="0">
                  <a:pos x="T6" y="T7"/>
                </a:cxn>
                <a:cxn ang="0">
                  <a:pos x="T8" y="T9"/>
                </a:cxn>
              </a:cxnLst>
              <a:rect l="0" t="0" r="r" b="b"/>
              <a:pathLst>
                <a:path w="47" h="43">
                  <a:moveTo>
                    <a:pt x="0" y="40"/>
                  </a:moveTo>
                  <a:lnTo>
                    <a:pt x="16" y="43"/>
                  </a:lnTo>
                  <a:lnTo>
                    <a:pt x="47" y="2"/>
                  </a:lnTo>
                  <a:lnTo>
                    <a:pt x="31"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6" name="Freeform 267">
              <a:extLst>
                <a:ext uri="{FF2B5EF4-FFF2-40B4-BE49-F238E27FC236}">
                  <a16:creationId xmlns:a16="http://schemas.microsoft.com/office/drawing/2014/main" id="{148E381A-0818-4092-B3C6-015D8B97B7C4}"/>
                </a:ext>
              </a:extLst>
            </p:cNvPr>
            <p:cNvSpPr>
              <a:spLocks/>
            </p:cNvSpPr>
            <p:nvPr/>
          </p:nvSpPr>
          <p:spPr bwMode="auto">
            <a:xfrm>
              <a:off x="6732588" y="2481263"/>
              <a:ext cx="82550" cy="68263"/>
            </a:xfrm>
            <a:custGeom>
              <a:avLst/>
              <a:gdLst>
                <a:gd name="T0" fmla="*/ 0 w 52"/>
                <a:gd name="T1" fmla="*/ 40 h 43"/>
                <a:gd name="T2" fmla="*/ 15 w 52"/>
                <a:gd name="T3" fmla="*/ 43 h 43"/>
                <a:gd name="T4" fmla="*/ 52 w 52"/>
                <a:gd name="T5" fmla="*/ 3 h 43"/>
                <a:gd name="T6" fmla="*/ 36 w 52"/>
                <a:gd name="T7" fmla="*/ 0 h 43"/>
                <a:gd name="T8" fmla="*/ 0 w 52"/>
                <a:gd name="T9" fmla="*/ 40 h 43"/>
              </a:gdLst>
              <a:ahLst/>
              <a:cxnLst>
                <a:cxn ang="0">
                  <a:pos x="T0" y="T1"/>
                </a:cxn>
                <a:cxn ang="0">
                  <a:pos x="T2" y="T3"/>
                </a:cxn>
                <a:cxn ang="0">
                  <a:pos x="T4" y="T5"/>
                </a:cxn>
                <a:cxn ang="0">
                  <a:pos x="T6" y="T7"/>
                </a:cxn>
                <a:cxn ang="0">
                  <a:pos x="T8" y="T9"/>
                </a:cxn>
              </a:cxnLst>
              <a:rect l="0" t="0" r="r" b="b"/>
              <a:pathLst>
                <a:path w="52" h="43">
                  <a:moveTo>
                    <a:pt x="0" y="40"/>
                  </a:moveTo>
                  <a:lnTo>
                    <a:pt x="15" y="43"/>
                  </a:lnTo>
                  <a:lnTo>
                    <a:pt x="52" y="3"/>
                  </a:lnTo>
                  <a:lnTo>
                    <a:pt x="36" y="0"/>
                  </a:lnTo>
                  <a:lnTo>
                    <a:pt x="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7" name="Freeform 268">
              <a:extLst>
                <a:ext uri="{FF2B5EF4-FFF2-40B4-BE49-F238E27FC236}">
                  <a16:creationId xmlns:a16="http://schemas.microsoft.com/office/drawing/2014/main" id="{639BFCAE-B038-49F2-B8AE-ED30EBDB2A76}"/>
                </a:ext>
              </a:extLst>
            </p:cNvPr>
            <p:cNvSpPr>
              <a:spLocks/>
            </p:cNvSpPr>
            <p:nvPr/>
          </p:nvSpPr>
          <p:spPr bwMode="auto">
            <a:xfrm>
              <a:off x="6815138" y="2498725"/>
              <a:ext cx="88900" cy="66675"/>
            </a:xfrm>
            <a:custGeom>
              <a:avLst/>
              <a:gdLst>
                <a:gd name="T0" fmla="*/ 0 w 56"/>
                <a:gd name="T1" fmla="*/ 39 h 42"/>
                <a:gd name="T2" fmla="*/ 15 w 56"/>
                <a:gd name="T3" fmla="*/ 42 h 42"/>
                <a:gd name="T4" fmla="*/ 56 w 56"/>
                <a:gd name="T5" fmla="*/ 3 h 42"/>
                <a:gd name="T6" fmla="*/ 41 w 56"/>
                <a:gd name="T7" fmla="*/ 0 h 42"/>
                <a:gd name="T8" fmla="*/ 0 w 56"/>
                <a:gd name="T9" fmla="*/ 39 h 42"/>
              </a:gdLst>
              <a:ahLst/>
              <a:cxnLst>
                <a:cxn ang="0">
                  <a:pos x="T0" y="T1"/>
                </a:cxn>
                <a:cxn ang="0">
                  <a:pos x="T2" y="T3"/>
                </a:cxn>
                <a:cxn ang="0">
                  <a:pos x="T4" y="T5"/>
                </a:cxn>
                <a:cxn ang="0">
                  <a:pos x="T6" y="T7"/>
                </a:cxn>
                <a:cxn ang="0">
                  <a:pos x="T8" y="T9"/>
                </a:cxn>
              </a:cxnLst>
              <a:rect l="0" t="0" r="r" b="b"/>
              <a:pathLst>
                <a:path w="56" h="42">
                  <a:moveTo>
                    <a:pt x="0" y="39"/>
                  </a:moveTo>
                  <a:lnTo>
                    <a:pt x="15" y="42"/>
                  </a:lnTo>
                  <a:lnTo>
                    <a:pt x="56" y="3"/>
                  </a:lnTo>
                  <a:lnTo>
                    <a:pt x="41" y="0"/>
                  </a:lnTo>
                  <a:lnTo>
                    <a:pt x="0"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8" name="Freeform 269">
              <a:extLst>
                <a:ext uri="{FF2B5EF4-FFF2-40B4-BE49-F238E27FC236}">
                  <a16:creationId xmlns:a16="http://schemas.microsoft.com/office/drawing/2014/main" id="{7CD2085B-F1F3-4B2C-99CE-9C0167AEAE5D}"/>
                </a:ext>
              </a:extLst>
            </p:cNvPr>
            <p:cNvSpPr>
              <a:spLocks/>
            </p:cNvSpPr>
            <p:nvPr/>
          </p:nvSpPr>
          <p:spPr bwMode="auto">
            <a:xfrm>
              <a:off x="6896100" y="2517775"/>
              <a:ext cx="95250" cy="66675"/>
            </a:xfrm>
            <a:custGeom>
              <a:avLst/>
              <a:gdLst>
                <a:gd name="T0" fmla="*/ 0 w 60"/>
                <a:gd name="T1" fmla="*/ 38 h 42"/>
                <a:gd name="T2" fmla="*/ 15 w 60"/>
                <a:gd name="T3" fmla="*/ 42 h 42"/>
                <a:gd name="T4" fmla="*/ 60 w 60"/>
                <a:gd name="T5" fmla="*/ 3 h 42"/>
                <a:gd name="T6" fmla="*/ 45 w 60"/>
                <a:gd name="T7" fmla="*/ 0 h 42"/>
                <a:gd name="T8" fmla="*/ 0 w 60"/>
                <a:gd name="T9" fmla="*/ 38 h 42"/>
              </a:gdLst>
              <a:ahLst/>
              <a:cxnLst>
                <a:cxn ang="0">
                  <a:pos x="T0" y="T1"/>
                </a:cxn>
                <a:cxn ang="0">
                  <a:pos x="T2" y="T3"/>
                </a:cxn>
                <a:cxn ang="0">
                  <a:pos x="T4" y="T5"/>
                </a:cxn>
                <a:cxn ang="0">
                  <a:pos x="T6" y="T7"/>
                </a:cxn>
                <a:cxn ang="0">
                  <a:pos x="T8" y="T9"/>
                </a:cxn>
              </a:cxnLst>
              <a:rect l="0" t="0" r="r" b="b"/>
              <a:pathLst>
                <a:path w="60" h="42">
                  <a:moveTo>
                    <a:pt x="0" y="38"/>
                  </a:moveTo>
                  <a:lnTo>
                    <a:pt x="15" y="42"/>
                  </a:lnTo>
                  <a:lnTo>
                    <a:pt x="60" y="3"/>
                  </a:lnTo>
                  <a:lnTo>
                    <a:pt x="45" y="0"/>
                  </a:lnTo>
                  <a:lnTo>
                    <a:pt x="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19" name="Freeform 270">
              <a:extLst>
                <a:ext uri="{FF2B5EF4-FFF2-40B4-BE49-F238E27FC236}">
                  <a16:creationId xmlns:a16="http://schemas.microsoft.com/office/drawing/2014/main" id="{1E3E58E5-8AB3-48C3-BB3A-CDA0A88FBBC5}"/>
                </a:ext>
              </a:extLst>
            </p:cNvPr>
            <p:cNvSpPr>
              <a:spLocks/>
            </p:cNvSpPr>
            <p:nvPr/>
          </p:nvSpPr>
          <p:spPr bwMode="auto">
            <a:xfrm>
              <a:off x="6973888" y="2538413"/>
              <a:ext cx="101600" cy="65088"/>
            </a:xfrm>
            <a:custGeom>
              <a:avLst/>
              <a:gdLst>
                <a:gd name="T0" fmla="*/ 0 w 64"/>
                <a:gd name="T1" fmla="*/ 37 h 41"/>
                <a:gd name="T2" fmla="*/ 15 w 64"/>
                <a:gd name="T3" fmla="*/ 41 h 41"/>
                <a:gd name="T4" fmla="*/ 64 w 64"/>
                <a:gd name="T5" fmla="*/ 4 h 41"/>
                <a:gd name="T6" fmla="*/ 50 w 64"/>
                <a:gd name="T7" fmla="*/ 0 h 41"/>
                <a:gd name="T8" fmla="*/ 0 w 64"/>
                <a:gd name="T9" fmla="*/ 37 h 41"/>
              </a:gdLst>
              <a:ahLst/>
              <a:cxnLst>
                <a:cxn ang="0">
                  <a:pos x="T0" y="T1"/>
                </a:cxn>
                <a:cxn ang="0">
                  <a:pos x="T2" y="T3"/>
                </a:cxn>
                <a:cxn ang="0">
                  <a:pos x="T4" y="T5"/>
                </a:cxn>
                <a:cxn ang="0">
                  <a:pos x="T6" y="T7"/>
                </a:cxn>
                <a:cxn ang="0">
                  <a:pos x="T8" y="T9"/>
                </a:cxn>
              </a:cxnLst>
              <a:rect l="0" t="0" r="r" b="b"/>
              <a:pathLst>
                <a:path w="64" h="41">
                  <a:moveTo>
                    <a:pt x="0" y="37"/>
                  </a:moveTo>
                  <a:lnTo>
                    <a:pt x="15" y="41"/>
                  </a:lnTo>
                  <a:lnTo>
                    <a:pt x="64" y="4"/>
                  </a:lnTo>
                  <a:lnTo>
                    <a:pt x="50" y="0"/>
                  </a:lnTo>
                  <a:lnTo>
                    <a:pt x="0"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0" name="Freeform 271">
              <a:extLst>
                <a:ext uri="{FF2B5EF4-FFF2-40B4-BE49-F238E27FC236}">
                  <a16:creationId xmlns:a16="http://schemas.microsoft.com/office/drawing/2014/main" id="{E989EC15-1A98-41E0-A781-025195DE04B2}"/>
                </a:ext>
              </a:extLst>
            </p:cNvPr>
            <p:cNvSpPr>
              <a:spLocks/>
            </p:cNvSpPr>
            <p:nvPr/>
          </p:nvSpPr>
          <p:spPr bwMode="auto">
            <a:xfrm>
              <a:off x="7050088" y="2562225"/>
              <a:ext cx="107950" cy="63500"/>
            </a:xfrm>
            <a:custGeom>
              <a:avLst/>
              <a:gdLst>
                <a:gd name="T0" fmla="*/ 0 w 68"/>
                <a:gd name="T1" fmla="*/ 36 h 40"/>
                <a:gd name="T2" fmla="*/ 14 w 68"/>
                <a:gd name="T3" fmla="*/ 40 h 40"/>
                <a:gd name="T4" fmla="*/ 68 w 68"/>
                <a:gd name="T5" fmla="*/ 4 h 40"/>
                <a:gd name="T6" fmla="*/ 54 w 68"/>
                <a:gd name="T7" fmla="*/ 0 h 40"/>
                <a:gd name="T8" fmla="*/ 0 w 68"/>
                <a:gd name="T9" fmla="*/ 36 h 40"/>
              </a:gdLst>
              <a:ahLst/>
              <a:cxnLst>
                <a:cxn ang="0">
                  <a:pos x="T0" y="T1"/>
                </a:cxn>
                <a:cxn ang="0">
                  <a:pos x="T2" y="T3"/>
                </a:cxn>
                <a:cxn ang="0">
                  <a:pos x="T4" y="T5"/>
                </a:cxn>
                <a:cxn ang="0">
                  <a:pos x="T6" y="T7"/>
                </a:cxn>
                <a:cxn ang="0">
                  <a:pos x="T8" y="T9"/>
                </a:cxn>
              </a:cxnLst>
              <a:rect l="0" t="0" r="r" b="b"/>
              <a:pathLst>
                <a:path w="68" h="40">
                  <a:moveTo>
                    <a:pt x="0" y="36"/>
                  </a:moveTo>
                  <a:lnTo>
                    <a:pt x="14" y="40"/>
                  </a:lnTo>
                  <a:lnTo>
                    <a:pt x="68" y="4"/>
                  </a:lnTo>
                  <a:lnTo>
                    <a:pt x="54" y="0"/>
                  </a:lnTo>
                  <a:lnTo>
                    <a:pt x="0"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1" name="Freeform 272">
              <a:extLst>
                <a:ext uri="{FF2B5EF4-FFF2-40B4-BE49-F238E27FC236}">
                  <a16:creationId xmlns:a16="http://schemas.microsoft.com/office/drawing/2014/main" id="{E810353E-30D2-41A0-9D3F-E2D9B12E749C}"/>
                </a:ext>
              </a:extLst>
            </p:cNvPr>
            <p:cNvSpPr>
              <a:spLocks/>
            </p:cNvSpPr>
            <p:nvPr/>
          </p:nvSpPr>
          <p:spPr bwMode="auto">
            <a:xfrm>
              <a:off x="7123113" y="2587625"/>
              <a:ext cx="114300" cy="61913"/>
            </a:xfrm>
            <a:custGeom>
              <a:avLst/>
              <a:gdLst>
                <a:gd name="T0" fmla="*/ 0 w 72"/>
                <a:gd name="T1" fmla="*/ 34 h 39"/>
                <a:gd name="T2" fmla="*/ 14 w 72"/>
                <a:gd name="T3" fmla="*/ 39 h 39"/>
                <a:gd name="T4" fmla="*/ 72 w 72"/>
                <a:gd name="T5" fmla="*/ 4 h 39"/>
                <a:gd name="T6" fmla="*/ 58 w 72"/>
                <a:gd name="T7" fmla="*/ 0 h 39"/>
                <a:gd name="T8" fmla="*/ 0 w 72"/>
                <a:gd name="T9" fmla="*/ 34 h 39"/>
              </a:gdLst>
              <a:ahLst/>
              <a:cxnLst>
                <a:cxn ang="0">
                  <a:pos x="T0" y="T1"/>
                </a:cxn>
                <a:cxn ang="0">
                  <a:pos x="T2" y="T3"/>
                </a:cxn>
                <a:cxn ang="0">
                  <a:pos x="T4" y="T5"/>
                </a:cxn>
                <a:cxn ang="0">
                  <a:pos x="T6" y="T7"/>
                </a:cxn>
                <a:cxn ang="0">
                  <a:pos x="T8" y="T9"/>
                </a:cxn>
              </a:cxnLst>
              <a:rect l="0" t="0" r="r" b="b"/>
              <a:pathLst>
                <a:path w="72" h="39">
                  <a:moveTo>
                    <a:pt x="0" y="34"/>
                  </a:moveTo>
                  <a:lnTo>
                    <a:pt x="14" y="39"/>
                  </a:lnTo>
                  <a:lnTo>
                    <a:pt x="72" y="4"/>
                  </a:lnTo>
                  <a:lnTo>
                    <a:pt x="58" y="0"/>
                  </a:lnTo>
                  <a:lnTo>
                    <a:pt x="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2" name="Freeform 273">
              <a:extLst>
                <a:ext uri="{FF2B5EF4-FFF2-40B4-BE49-F238E27FC236}">
                  <a16:creationId xmlns:a16="http://schemas.microsoft.com/office/drawing/2014/main" id="{E08EFDD4-D074-4018-B8E6-028027E4D41D}"/>
                </a:ext>
              </a:extLst>
            </p:cNvPr>
            <p:cNvSpPr>
              <a:spLocks/>
            </p:cNvSpPr>
            <p:nvPr/>
          </p:nvSpPr>
          <p:spPr bwMode="auto">
            <a:xfrm>
              <a:off x="7194550" y="2614613"/>
              <a:ext cx="117475" cy="60325"/>
            </a:xfrm>
            <a:custGeom>
              <a:avLst/>
              <a:gdLst>
                <a:gd name="T0" fmla="*/ 0 w 74"/>
                <a:gd name="T1" fmla="*/ 33 h 38"/>
                <a:gd name="T2" fmla="*/ 13 w 74"/>
                <a:gd name="T3" fmla="*/ 38 h 38"/>
                <a:gd name="T4" fmla="*/ 74 w 74"/>
                <a:gd name="T5" fmla="*/ 4 h 38"/>
                <a:gd name="T6" fmla="*/ 62 w 74"/>
                <a:gd name="T7" fmla="*/ 0 h 38"/>
                <a:gd name="T8" fmla="*/ 0 w 74"/>
                <a:gd name="T9" fmla="*/ 33 h 38"/>
              </a:gdLst>
              <a:ahLst/>
              <a:cxnLst>
                <a:cxn ang="0">
                  <a:pos x="T0" y="T1"/>
                </a:cxn>
                <a:cxn ang="0">
                  <a:pos x="T2" y="T3"/>
                </a:cxn>
                <a:cxn ang="0">
                  <a:pos x="T4" y="T5"/>
                </a:cxn>
                <a:cxn ang="0">
                  <a:pos x="T6" y="T7"/>
                </a:cxn>
                <a:cxn ang="0">
                  <a:pos x="T8" y="T9"/>
                </a:cxn>
              </a:cxnLst>
              <a:rect l="0" t="0" r="r" b="b"/>
              <a:pathLst>
                <a:path w="74" h="38">
                  <a:moveTo>
                    <a:pt x="0" y="33"/>
                  </a:moveTo>
                  <a:lnTo>
                    <a:pt x="13" y="38"/>
                  </a:lnTo>
                  <a:lnTo>
                    <a:pt x="74" y="4"/>
                  </a:lnTo>
                  <a:lnTo>
                    <a:pt x="62" y="0"/>
                  </a:lnTo>
                  <a:lnTo>
                    <a:pt x="0"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3" name="Freeform 274">
              <a:extLst>
                <a:ext uri="{FF2B5EF4-FFF2-40B4-BE49-F238E27FC236}">
                  <a16:creationId xmlns:a16="http://schemas.microsoft.com/office/drawing/2014/main" id="{061227E0-E2B3-470A-A709-01B34DB84A69}"/>
                </a:ext>
              </a:extLst>
            </p:cNvPr>
            <p:cNvSpPr>
              <a:spLocks/>
            </p:cNvSpPr>
            <p:nvPr/>
          </p:nvSpPr>
          <p:spPr bwMode="auto">
            <a:xfrm>
              <a:off x="7261225" y="2643188"/>
              <a:ext cx="123825" cy="57150"/>
            </a:xfrm>
            <a:custGeom>
              <a:avLst/>
              <a:gdLst>
                <a:gd name="T0" fmla="*/ 0 w 78"/>
                <a:gd name="T1" fmla="*/ 31 h 36"/>
                <a:gd name="T2" fmla="*/ 12 w 78"/>
                <a:gd name="T3" fmla="*/ 36 h 36"/>
                <a:gd name="T4" fmla="*/ 78 w 78"/>
                <a:gd name="T5" fmla="*/ 5 h 36"/>
                <a:gd name="T6" fmla="*/ 66 w 78"/>
                <a:gd name="T7" fmla="*/ 0 h 36"/>
                <a:gd name="T8" fmla="*/ 0 w 78"/>
                <a:gd name="T9" fmla="*/ 31 h 36"/>
              </a:gdLst>
              <a:ahLst/>
              <a:cxnLst>
                <a:cxn ang="0">
                  <a:pos x="T0" y="T1"/>
                </a:cxn>
                <a:cxn ang="0">
                  <a:pos x="T2" y="T3"/>
                </a:cxn>
                <a:cxn ang="0">
                  <a:pos x="T4" y="T5"/>
                </a:cxn>
                <a:cxn ang="0">
                  <a:pos x="T6" y="T7"/>
                </a:cxn>
                <a:cxn ang="0">
                  <a:pos x="T8" y="T9"/>
                </a:cxn>
              </a:cxnLst>
              <a:rect l="0" t="0" r="r" b="b"/>
              <a:pathLst>
                <a:path w="78" h="36">
                  <a:moveTo>
                    <a:pt x="0" y="31"/>
                  </a:moveTo>
                  <a:lnTo>
                    <a:pt x="12" y="36"/>
                  </a:lnTo>
                  <a:lnTo>
                    <a:pt x="78" y="5"/>
                  </a:lnTo>
                  <a:lnTo>
                    <a:pt x="66" y="0"/>
                  </a:lnTo>
                  <a:lnTo>
                    <a:pt x="0" y="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4" name="Freeform 275">
              <a:extLst>
                <a:ext uri="{FF2B5EF4-FFF2-40B4-BE49-F238E27FC236}">
                  <a16:creationId xmlns:a16="http://schemas.microsoft.com/office/drawing/2014/main" id="{C539A0F3-C5F5-461F-A559-EFC622997BB0}"/>
                </a:ext>
              </a:extLst>
            </p:cNvPr>
            <p:cNvSpPr>
              <a:spLocks/>
            </p:cNvSpPr>
            <p:nvPr/>
          </p:nvSpPr>
          <p:spPr bwMode="auto">
            <a:xfrm>
              <a:off x="7326313" y="2673350"/>
              <a:ext cx="127000" cy="55563"/>
            </a:xfrm>
            <a:custGeom>
              <a:avLst/>
              <a:gdLst>
                <a:gd name="T0" fmla="*/ 0 w 80"/>
                <a:gd name="T1" fmla="*/ 30 h 35"/>
                <a:gd name="T2" fmla="*/ 11 w 80"/>
                <a:gd name="T3" fmla="*/ 35 h 35"/>
                <a:gd name="T4" fmla="*/ 80 w 80"/>
                <a:gd name="T5" fmla="*/ 5 h 35"/>
                <a:gd name="T6" fmla="*/ 69 w 80"/>
                <a:gd name="T7" fmla="*/ 0 h 35"/>
                <a:gd name="T8" fmla="*/ 0 w 80"/>
                <a:gd name="T9" fmla="*/ 30 h 35"/>
              </a:gdLst>
              <a:ahLst/>
              <a:cxnLst>
                <a:cxn ang="0">
                  <a:pos x="T0" y="T1"/>
                </a:cxn>
                <a:cxn ang="0">
                  <a:pos x="T2" y="T3"/>
                </a:cxn>
                <a:cxn ang="0">
                  <a:pos x="T4" y="T5"/>
                </a:cxn>
                <a:cxn ang="0">
                  <a:pos x="T6" y="T7"/>
                </a:cxn>
                <a:cxn ang="0">
                  <a:pos x="T8" y="T9"/>
                </a:cxn>
              </a:cxnLst>
              <a:rect l="0" t="0" r="r" b="b"/>
              <a:pathLst>
                <a:path w="80" h="35">
                  <a:moveTo>
                    <a:pt x="0" y="30"/>
                  </a:moveTo>
                  <a:lnTo>
                    <a:pt x="11" y="35"/>
                  </a:lnTo>
                  <a:lnTo>
                    <a:pt x="80" y="5"/>
                  </a:lnTo>
                  <a:lnTo>
                    <a:pt x="69" y="0"/>
                  </a:lnTo>
                  <a:lnTo>
                    <a:pt x="0"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5" name="Freeform 276">
              <a:extLst>
                <a:ext uri="{FF2B5EF4-FFF2-40B4-BE49-F238E27FC236}">
                  <a16:creationId xmlns:a16="http://schemas.microsoft.com/office/drawing/2014/main" id="{D047CCE6-A975-44F1-994A-AE935C55CE09}"/>
                </a:ext>
              </a:extLst>
            </p:cNvPr>
            <p:cNvSpPr>
              <a:spLocks/>
            </p:cNvSpPr>
            <p:nvPr/>
          </p:nvSpPr>
          <p:spPr bwMode="auto">
            <a:xfrm>
              <a:off x="7386638" y="2705100"/>
              <a:ext cx="133350" cy="53975"/>
            </a:xfrm>
            <a:custGeom>
              <a:avLst/>
              <a:gdLst>
                <a:gd name="T0" fmla="*/ 0 w 84"/>
                <a:gd name="T1" fmla="*/ 28 h 34"/>
                <a:gd name="T2" fmla="*/ 11 w 84"/>
                <a:gd name="T3" fmla="*/ 34 h 34"/>
                <a:gd name="T4" fmla="*/ 84 w 84"/>
                <a:gd name="T5" fmla="*/ 5 h 34"/>
                <a:gd name="T6" fmla="*/ 73 w 84"/>
                <a:gd name="T7" fmla="*/ 0 h 34"/>
                <a:gd name="T8" fmla="*/ 0 w 84"/>
                <a:gd name="T9" fmla="*/ 28 h 34"/>
              </a:gdLst>
              <a:ahLst/>
              <a:cxnLst>
                <a:cxn ang="0">
                  <a:pos x="T0" y="T1"/>
                </a:cxn>
                <a:cxn ang="0">
                  <a:pos x="T2" y="T3"/>
                </a:cxn>
                <a:cxn ang="0">
                  <a:pos x="T4" y="T5"/>
                </a:cxn>
                <a:cxn ang="0">
                  <a:pos x="T6" y="T7"/>
                </a:cxn>
                <a:cxn ang="0">
                  <a:pos x="T8" y="T9"/>
                </a:cxn>
              </a:cxnLst>
              <a:rect l="0" t="0" r="r" b="b"/>
              <a:pathLst>
                <a:path w="84" h="34">
                  <a:moveTo>
                    <a:pt x="0" y="28"/>
                  </a:moveTo>
                  <a:lnTo>
                    <a:pt x="11" y="34"/>
                  </a:lnTo>
                  <a:lnTo>
                    <a:pt x="84" y="5"/>
                  </a:lnTo>
                  <a:lnTo>
                    <a:pt x="73" y="0"/>
                  </a:lnTo>
                  <a:lnTo>
                    <a:pt x="0"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6" name="Freeform 277">
              <a:extLst>
                <a:ext uri="{FF2B5EF4-FFF2-40B4-BE49-F238E27FC236}">
                  <a16:creationId xmlns:a16="http://schemas.microsoft.com/office/drawing/2014/main" id="{B528FE09-8C92-4CC9-B058-2FBA31207FD4}"/>
                </a:ext>
              </a:extLst>
            </p:cNvPr>
            <p:cNvSpPr>
              <a:spLocks/>
            </p:cNvSpPr>
            <p:nvPr/>
          </p:nvSpPr>
          <p:spPr bwMode="auto">
            <a:xfrm>
              <a:off x="7443788" y="2738438"/>
              <a:ext cx="136525" cy="52388"/>
            </a:xfrm>
            <a:custGeom>
              <a:avLst/>
              <a:gdLst>
                <a:gd name="T0" fmla="*/ 0 w 86"/>
                <a:gd name="T1" fmla="*/ 27 h 33"/>
                <a:gd name="T2" fmla="*/ 10 w 86"/>
                <a:gd name="T3" fmla="*/ 33 h 33"/>
                <a:gd name="T4" fmla="*/ 86 w 86"/>
                <a:gd name="T5" fmla="*/ 6 h 33"/>
                <a:gd name="T6" fmla="*/ 76 w 86"/>
                <a:gd name="T7" fmla="*/ 0 h 33"/>
                <a:gd name="T8" fmla="*/ 0 w 86"/>
                <a:gd name="T9" fmla="*/ 27 h 33"/>
              </a:gdLst>
              <a:ahLst/>
              <a:cxnLst>
                <a:cxn ang="0">
                  <a:pos x="T0" y="T1"/>
                </a:cxn>
                <a:cxn ang="0">
                  <a:pos x="T2" y="T3"/>
                </a:cxn>
                <a:cxn ang="0">
                  <a:pos x="T4" y="T5"/>
                </a:cxn>
                <a:cxn ang="0">
                  <a:pos x="T6" y="T7"/>
                </a:cxn>
                <a:cxn ang="0">
                  <a:pos x="T8" y="T9"/>
                </a:cxn>
              </a:cxnLst>
              <a:rect l="0" t="0" r="r" b="b"/>
              <a:pathLst>
                <a:path w="86" h="33">
                  <a:moveTo>
                    <a:pt x="0" y="27"/>
                  </a:moveTo>
                  <a:lnTo>
                    <a:pt x="10" y="33"/>
                  </a:lnTo>
                  <a:lnTo>
                    <a:pt x="86" y="6"/>
                  </a:lnTo>
                  <a:lnTo>
                    <a:pt x="76" y="0"/>
                  </a:lnTo>
                  <a:lnTo>
                    <a:pt x="0"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7" name="Freeform 278">
              <a:extLst>
                <a:ext uri="{FF2B5EF4-FFF2-40B4-BE49-F238E27FC236}">
                  <a16:creationId xmlns:a16="http://schemas.microsoft.com/office/drawing/2014/main" id="{9AE7550E-DD44-4F58-83E7-8C94E249430E}"/>
                </a:ext>
              </a:extLst>
            </p:cNvPr>
            <p:cNvSpPr>
              <a:spLocks/>
            </p:cNvSpPr>
            <p:nvPr/>
          </p:nvSpPr>
          <p:spPr bwMode="auto">
            <a:xfrm>
              <a:off x="7497763" y="2773363"/>
              <a:ext cx="139700" cy="49213"/>
            </a:xfrm>
            <a:custGeom>
              <a:avLst/>
              <a:gdLst>
                <a:gd name="T0" fmla="*/ 0 w 88"/>
                <a:gd name="T1" fmla="*/ 25 h 31"/>
                <a:gd name="T2" fmla="*/ 9 w 88"/>
                <a:gd name="T3" fmla="*/ 31 h 31"/>
                <a:gd name="T4" fmla="*/ 88 w 88"/>
                <a:gd name="T5" fmla="*/ 6 h 31"/>
                <a:gd name="T6" fmla="*/ 78 w 88"/>
                <a:gd name="T7" fmla="*/ 0 h 31"/>
                <a:gd name="T8" fmla="*/ 0 w 88"/>
                <a:gd name="T9" fmla="*/ 25 h 31"/>
              </a:gdLst>
              <a:ahLst/>
              <a:cxnLst>
                <a:cxn ang="0">
                  <a:pos x="T0" y="T1"/>
                </a:cxn>
                <a:cxn ang="0">
                  <a:pos x="T2" y="T3"/>
                </a:cxn>
                <a:cxn ang="0">
                  <a:pos x="T4" y="T5"/>
                </a:cxn>
                <a:cxn ang="0">
                  <a:pos x="T6" y="T7"/>
                </a:cxn>
                <a:cxn ang="0">
                  <a:pos x="T8" y="T9"/>
                </a:cxn>
              </a:cxnLst>
              <a:rect l="0" t="0" r="r" b="b"/>
              <a:pathLst>
                <a:path w="88" h="31">
                  <a:moveTo>
                    <a:pt x="0" y="25"/>
                  </a:moveTo>
                  <a:lnTo>
                    <a:pt x="9" y="31"/>
                  </a:lnTo>
                  <a:lnTo>
                    <a:pt x="88" y="6"/>
                  </a:lnTo>
                  <a:lnTo>
                    <a:pt x="78" y="0"/>
                  </a:lnTo>
                  <a:lnTo>
                    <a:pt x="0"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8" name="Freeform 279">
              <a:extLst>
                <a:ext uri="{FF2B5EF4-FFF2-40B4-BE49-F238E27FC236}">
                  <a16:creationId xmlns:a16="http://schemas.microsoft.com/office/drawing/2014/main" id="{57F24396-4EA7-4D23-AFA5-D02051E86036}"/>
                </a:ext>
              </a:extLst>
            </p:cNvPr>
            <p:cNvSpPr>
              <a:spLocks/>
            </p:cNvSpPr>
            <p:nvPr/>
          </p:nvSpPr>
          <p:spPr bwMode="auto">
            <a:xfrm>
              <a:off x="7546975" y="2809875"/>
              <a:ext cx="142875" cy="46038"/>
            </a:xfrm>
            <a:custGeom>
              <a:avLst/>
              <a:gdLst>
                <a:gd name="T0" fmla="*/ 0 w 90"/>
                <a:gd name="T1" fmla="*/ 23 h 29"/>
                <a:gd name="T2" fmla="*/ 9 w 90"/>
                <a:gd name="T3" fmla="*/ 29 h 29"/>
                <a:gd name="T4" fmla="*/ 90 w 90"/>
                <a:gd name="T5" fmla="*/ 6 h 29"/>
                <a:gd name="T6" fmla="*/ 82 w 90"/>
                <a:gd name="T7" fmla="*/ 0 h 29"/>
                <a:gd name="T8" fmla="*/ 0 w 90"/>
                <a:gd name="T9" fmla="*/ 23 h 29"/>
              </a:gdLst>
              <a:ahLst/>
              <a:cxnLst>
                <a:cxn ang="0">
                  <a:pos x="T0" y="T1"/>
                </a:cxn>
                <a:cxn ang="0">
                  <a:pos x="T2" y="T3"/>
                </a:cxn>
                <a:cxn ang="0">
                  <a:pos x="T4" y="T5"/>
                </a:cxn>
                <a:cxn ang="0">
                  <a:pos x="T6" y="T7"/>
                </a:cxn>
                <a:cxn ang="0">
                  <a:pos x="T8" y="T9"/>
                </a:cxn>
              </a:cxnLst>
              <a:rect l="0" t="0" r="r" b="b"/>
              <a:pathLst>
                <a:path w="90" h="29">
                  <a:moveTo>
                    <a:pt x="0" y="23"/>
                  </a:moveTo>
                  <a:lnTo>
                    <a:pt x="9" y="29"/>
                  </a:lnTo>
                  <a:lnTo>
                    <a:pt x="90" y="6"/>
                  </a:lnTo>
                  <a:lnTo>
                    <a:pt x="82" y="0"/>
                  </a:lnTo>
                  <a:lnTo>
                    <a:pt x="0"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29" name="Freeform 280">
              <a:extLst>
                <a:ext uri="{FF2B5EF4-FFF2-40B4-BE49-F238E27FC236}">
                  <a16:creationId xmlns:a16="http://schemas.microsoft.com/office/drawing/2014/main" id="{42B010D4-2AC0-4AD2-A9ED-29E9402D5174}"/>
                </a:ext>
              </a:extLst>
            </p:cNvPr>
            <p:cNvSpPr>
              <a:spLocks/>
            </p:cNvSpPr>
            <p:nvPr/>
          </p:nvSpPr>
          <p:spPr bwMode="auto">
            <a:xfrm>
              <a:off x="7593013" y="2847975"/>
              <a:ext cx="146050" cy="42863"/>
            </a:xfrm>
            <a:custGeom>
              <a:avLst/>
              <a:gdLst>
                <a:gd name="T0" fmla="*/ 0 w 92"/>
                <a:gd name="T1" fmla="*/ 21 h 27"/>
                <a:gd name="T2" fmla="*/ 8 w 92"/>
                <a:gd name="T3" fmla="*/ 27 h 27"/>
                <a:gd name="T4" fmla="*/ 92 w 92"/>
                <a:gd name="T5" fmla="*/ 6 h 27"/>
                <a:gd name="T6" fmla="*/ 84 w 92"/>
                <a:gd name="T7" fmla="*/ 0 h 27"/>
                <a:gd name="T8" fmla="*/ 0 w 92"/>
                <a:gd name="T9" fmla="*/ 21 h 27"/>
              </a:gdLst>
              <a:ahLst/>
              <a:cxnLst>
                <a:cxn ang="0">
                  <a:pos x="T0" y="T1"/>
                </a:cxn>
                <a:cxn ang="0">
                  <a:pos x="T2" y="T3"/>
                </a:cxn>
                <a:cxn ang="0">
                  <a:pos x="T4" y="T5"/>
                </a:cxn>
                <a:cxn ang="0">
                  <a:pos x="T6" y="T7"/>
                </a:cxn>
                <a:cxn ang="0">
                  <a:pos x="T8" y="T9"/>
                </a:cxn>
              </a:cxnLst>
              <a:rect l="0" t="0" r="r" b="b"/>
              <a:pathLst>
                <a:path w="92" h="27">
                  <a:moveTo>
                    <a:pt x="0" y="21"/>
                  </a:moveTo>
                  <a:lnTo>
                    <a:pt x="8" y="27"/>
                  </a:lnTo>
                  <a:lnTo>
                    <a:pt x="92" y="6"/>
                  </a:lnTo>
                  <a:lnTo>
                    <a:pt x="84" y="0"/>
                  </a:lnTo>
                  <a:lnTo>
                    <a:pt x="0"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0" name="Freeform 281">
              <a:extLst>
                <a:ext uri="{FF2B5EF4-FFF2-40B4-BE49-F238E27FC236}">
                  <a16:creationId xmlns:a16="http://schemas.microsoft.com/office/drawing/2014/main" id="{357F0B3B-2D9C-4965-A3FC-22B64937A391}"/>
                </a:ext>
              </a:extLst>
            </p:cNvPr>
            <p:cNvSpPr>
              <a:spLocks/>
            </p:cNvSpPr>
            <p:nvPr/>
          </p:nvSpPr>
          <p:spPr bwMode="auto">
            <a:xfrm>
              <a:off x="7634288" y="2886075"/>
              <a:ext cx="149225" cy="41275"/>
            </a:xfrm>
            <a:custGeom>
              <a:avLst/>
              <a:gdLst>
                <a:gd name="T0" fmla="*/ 0 w 94"/>
                <a:gd name="T1" fmla="*/ 19 h 26"/>
                <a:gd name="T2" fmla="*/ 7 w 94"/>
                <a:gd name="T3" fmla="*/ 26 h 26"/>
                <a:gd name="T4" fmla="*/ 94 w 94"/>
                <a:gd name="T5" fmla="*/ 7 h 26"/>
                <a:gd name="T6" fmla="*/ 87 w 94"/>
                <a:gd name="T7" fmla="*/ 0 h 26"/>
                <a:gd name="T8" fmla="*/ 0 w 94"/>
                <a:gd name="T9" fmla="*/ 19 h 26"/>
              </a:gdLst>
              <a:ahLst/>
              <a:cxnLst>
                <a:cxn ang="0">
                  <a:pos x="T0" y="T1"/>
                </a:cxn>
                <a:cxn ang="0">
                  <a:pos x="T2" y="T3"/>
                </a:cxn>
                <a:cxn ang="0">
                  <a:pos x="T4" y="T5"/>
                </a:cxn>
                <a:cxn ang="0">
                  <a:pos x="T6" y="T7"/>
                </a:cxn>
                <a:cxn ang="0">
                  <a:pos x="T8" y="T9"/>
                </a:cxn>
              </a:cxnLst>
              <a:rect l="0" t="0" r="r" b="b"/>
              <a:pathLst>
                <a:path w="94" h="26">
                  <a:moveTo>
                    <a:pt x="0" y="19"/>
                  </a:moveTo>
                  <a:lnTo>
                    <a:pt x="7" y="26"/>
                  </a:lnTo>
                  <a:lnTo>
                    <a:pt x="94" y="7"/>
                  </a:lnTo>
                  <a:lnTo>
                    <a:pt x="87" y="0"/>
                  </a:lnTo>
                  <a:lnTo>
                    <a:pt x="0"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1" name="Freeform 282">
              <a:extLst>
                <a:ext uri="{FF2B5EF4-FFF2-40B4-BE49-F238E27FC236}">
                  <a16:creationId xmlns:a16="http://schemas.microsoft.com/office/drawing/2014/main" id="{3B6D7262-7786-49FA-9A6D-3729EE55D995}"/>
                </a:ext>
              </a:extLst>
            </p:cNvPr>
            <p:cNvSpPr>
              <a:spLocks/>
            </p:cNvSpPr>
            <p:nvPr/>
          </p:nvSpPr>
          <p:spPr bwMode="auto">
            <a:xfrm>
              <a:off x="7672388" y="2925763"/>
              <a:ext cx="150813" cy="38100"/>
            </a:xfrm>
            <a:custGeom>
              <a:avLst/>
              <a:gdLst>
                <a:gd name="T0" fmla="*/ 0 w 95"/>
                <a:gd name="T1" fmla="*/ 17 h 24"/>
                <a:gd name="T2" fmla="*/ 6 w 95"/>
                <a:gd name="T3" fmla="*/ 24 h 24"/>
                <a:gd name="T4" fmla="*/ 95 w 95"/>
                <a:gd name="T5" fmla="*/ 7 h 24"/>
                <a:gd name="T6" fmla="*/ 88 w 95"/>
                <a:gd name="T7" fmla="*/ 0 h 24"/>
                <a:gd name="T8" fmla="*/ 0 w 95"/>
                <a:gd name="T9" fmla="*/ 17 h 24"/>
              </a:gdLst>
              <a:ahLst/>
              <a:cxnLst>
                <a:cxn ang="0">
                  <a:pos x="T0" y="T1"/>
                </a:cxn>
                <a:cxn ang="0">
                  <a:pos x="T2" y="T3"/>
                </a:cxn>
                <a:cxn ang="0">
                  <a:pos x="T4" y="T5"/>
                </a:cxn>
                <a:cxn ang="0">
                  <a:pos x="T6" y="T7"/>
                </a:cxn>
                <a:cxn ang="0">
                  <a:pos x="T8" y="T9"/>
                </a:cxn>
              </a:cxnLst>
              <a:rect l="0" t="0" r="r" b="b"/>
              <a:pathLst>
                <a:path w="95" h="24">
                  <a:moveTo>
                    <a:pt x="0" y="17"/>
                  </a:moveTo>
                  <a:lnTo>
                    <a:pt x="6" y="24"/>
                  </a:lnTo>
                  <a:lnTo>
                    <a:pt x="95" y="7"/>
                  </a:lnTo>
                  <a:lnTo>
                    <a:pt x="88" y="0"/>
                  </a:lnTo>
                  <a:lnTo>
                    <a:pt x="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2" name="Freeform 283">
              <a:extLst>
                <a:ext uri="{FF2B5EF4-FFF2-40B4-BE49-F238E27FC236}">
                  <a16:creationId xmlns:a16="http://schemas.microsoft.com/office/drawing/2014/main" id="{03DB3FF6-4A88-490F-8DEF-4F04EB53E24A}"/>
                </a:ext>
              </a:extLst>
            </p:cNvPr>
            <p:cNvSpPr>
              <a:spLocks/>
            </p:cNvSpPr>
            <p:nvPr/>
          </p:nvSpPr>
          <p:spPr bwMode="auto">
            <a:xfrm>
              <a:off x="7704138" y="2965450"/>
              <a:ext cx="152400" cy="34925"/>
            </a:xfrm>
            <a:custGeom>
              <a:avLst/>
              <a:gdLst>
                <a:gd name="T0" fmla="*/ 0 w 96"/>
                <a:gd name="T1" fmla="*/ 16 h 22"/>
                <a:gd name="T2" fmla="*/ 6 w 96"/>
                <a:gd name="T3" fmla="*/ 22 h 22"/>
                <a:gd name="T4" fmla="*/ 96 w 96"/>
                <a:gd name="T5" fmla="*/ 7 h 22"/>
                <a:gd name="T6" fmla="*/ 91 w 96"/>
                <a:gd name="T7" fmla="*/ 0 h 22"/>
                <a:gd name="T8" fmla="*/ 0 w 96"/>
                <a:gd name="T9" fmla="*/ 16 h 22"/>
              </a:gdLst>
              <a:ahLst/>
              <a:cxnLst>
                <a:cxn ang="0">
                  <a:pos x="T0" y="T1"/>
                </a:cxn>
                <a:cxn ang="0">
                  <a:pos x="T2" y="T3"/>
                </a:cxn>
                <a:cxn ang="0">
                  <a:pos x="T4" y="T5"/>
                </a:cxn>
                <a:cxn ang="0">
                  <a:pos x="T6" y="T7"/>
                </a:cxn>
                <a:cxn ang="0">
                  <a:pos x="T8" y="T9"/>
                </a:cxn>
              </a:cxnLst>
              <a:rect l="0" t="0" r="r" b="b"/>
              <a:pathLst>
                <a:path w="96" h="22">
                  <a:moveTo>
                    <a:pt x="0" y="16"/>
                  </a:moveTo>
                  <a:lnTo>
                    <a:pt x="6" y="22"/>
                  </a:lnTo>
                  <a:lnTo>
                    <a:pt x="96" y="7"/>
                  </a:lnTo>
                  <a:lnTo>
                    <a:pt x="91" y="0"/>
                  </a:lnTo>
                  <a:lnTo>
                    <a:pt x="0"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3" name="Freeform 284">
              <a:extLst>
                <a:ext uri="{FF2B5EF4-FFF2-40B4-BE49-F238E27FC236}">
                  <a16:creationId xmlns:a16="http://schemas.microsoft.com/office/drawing/2014/main" id="{3FEE13F2-D157-44A9-8571-61FCF130458F}"/>
                </a:ext>
              </a:extLst>
            </p:cNvPr>
            <p:cNvSpPr>
              <a:spLocks/>
            </p:cNvSpPr>
            <p:nvPr/>
          </p:nvSpPr>
          <p:spPr bwMode="auto">
            <a:xfrm>
              <a:off x="7734300" y="3008313"/>
              <a:ext cx="152400" cy="31750"/>
            </a:xfrm>
            <a:custGeom>
              <a:avLst/>
              <a:gdLst>
                <a:gd name="T0" fmla="*/ 0 w 96"/>
                <a:gd name="T1" fmla="*/ 12 h 20"/>
                <a:gd name="T2" fmla="*/ 4 w 96"/>
                <a:gd name="T3" fmla="*/ 20 h 20"/>
                <a:gd name="T4" fmla="*/ 96 w 96"/>
                <a:gd name="T5" fmla="*/ 7 h 20"/>
                <a:gd name="T6" fmla="*/ 91 w 96"/>
                <a:gd name="T7" fmla="*/ 0 h 20"/>
                <a:gd name="T8" fmla="*/ 0 w 96"/>
                <a:gd name="T9" fmla="*/ 12 h 20"/>
              </a:gdLst>
              <a:ahLst/>
              <a:cxnLst>
                <a:cxn ang="0">
                  <a:pos x="T0" y="T1"/>
                </a:cxn>
                <a:cxn ang="0">
                  <a:pos x="T2" y="T3"/>
                </a:cxn>
                <a:cxn ang="0">
                  <a:pos x="T4" y="T5"/>
                </a:cxn>
                <a:cxn ang="0">
                  <a:pos x="T6" y="T7"/>
                </a:cxn>
                <a:cxn ang="0">
                  <a:pos x="T8" y="T9"/>
                </a:cxn>
              </a:cxnLst>
              <a:rect l="0" t="0" r="r" b="b"/>
              <a:pathLst>
                <a:path w="96" h="20">
                  <a:moveTo>
                    <a:pt x="0" y="12"/>
                  </a:moveTo>
                  <a:lnTo>
                    <a:pt x="4" y="20"/>
                  </a:lnTo>
                  <a:lnTo>
                    <a:pt x="96" y="7"/>
                  </a:lnTo>
                  <a:lnTo>
                    <a:pt x="91" y="0"/>
                  </a:lnTo>
                  <a:lnTo>
                    <a:pt x="0"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4" name="Freeform 285">
              <a:extLst>
                <a:ext uri="{FF2B5EF4-FFF2-40B4-BE49-F238E27FC236}">
                  <a16:creationId xmlns:a16="http://schemas.microsoft.com/office/drawing/2014/main" id="{17230B8B-8DF6-427A-9BA3-B9D665104E67}"/>
                </a:ext>
              </a:extLst>
            </p:cNvPr>
            <p:cNvSpPr>
              <a:spLocks/>
            </p:cNvSpPr>
            <p:nvPr/>
          </p:nvSpPr>
          <p:spPr bwMode="auto">
            <a:xfrm>
              <a:off x="7758113" y="3049588"/>
              <a:ext cx="153988" cy="28575"/>
            </a:xfrm>
            <a:custGeom>
              <a:avLst/>
              <a:gdLst>
                <a:gd name="T0" fmla="*/ 0 w 97"/>
                <a:gd name="T1" fmla="*/ 11 h 18"/>
                <a:gd name="T2" fmla="*/ 4 w 97"/>
                <a:gd name="T3" fmla="*/ 18 h 18"/>
                <a:gd name="T4" fmla="*/ 97 w 97"/>
                <a:gd name="T5" fmla="*/ 7 h 18"/>
                <a:gd name="T6" fmla="*/ 93 w 97"/>
                <a:gd name="T7" fmla="*/ 0 h 18"/>
                <a:gd name="T8" fmla="*/ 0 w 97"/>
                <a:gd name="T9" fmla="*/ 11 h 18"/>
              </a:gdLst>
              <a:ahLst/>
              <a:cxnLst>
                <a:cxn ang="0">
                  <a:pos x="T0" y="T1"/>
                </a:cxn>
                <a:cxn ang="0">
                  <a:pos x="T2" y="T3"/>
                </a:cxn>
                <a:cxn ang="0">
                  <a:pos x="T4" y="T5"/>
                </a:cxn>
                <a:cxn ang="0">
                  <a:pos x="T6" y="T7"/>
                </a:cxn>
                <a:cxn ang="0">
                  <a:pos x="T8" y="T9"/>
                </a:cxn>
              </a:cxnLst>
              <a:rect l="0" t="0" r="r" b="b"/>
              <a:pathLst>
                <a:path w="97" h="18">
                  <a:moveTo>
                    <a:pt x="0" y="11"/>
                  </a:moveTo>
                  <a:lnTo>
                    <a:pt x="4" y="18"/>
                  </a:lnTo>
                  <a:lnTo>
                    <a:pt x="97" y="7"/>
                  </a:lnTo>
                  <a:lnTo>
                    <a:pt x="93" y="0"/>
                  </a:lnTo>
                  <a:lnTo>
                    <a:pt x="0"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6" name="Freeform 286">
              <a:extLst>
                <a:ext uri="{FF2B5EF4-FFF2-40B4-BE49-F238E27FC236}">
                  <a16:creationId xmlns:a16="http://schemas.microsoft.com/office/drawing/2014/main" id="{F2698A6C-F685-4E27-9589-291142EAC27B}"/>
                </a:ext>
              </a:extLst>
            </p:cNvPr>
            <p:cNvSpPr>
              <a:spLocks/>
            </p:cNvSpPr>
            <p:nvPr/>
          </p:nvSpPr>
          <p:spPr bwMode="auto">
            <a:xfrm>
              <a:off x="7777163" y="3092450"/>
              <a:ext cx="155575" cy="25400"/>
            </a:xfrm>
            <a:custGeom>
              <a:avLst/>
              <a:gdLst>
                <a:gd name="T0" fmla="*/ 0 w 98"/>
                <a:gd name="T1" fmla="*/ 9 h 16"/>
                <a:gd name="T2" fmla="*/ 3 w 98"/>
                <a:gd name="T3" fmla="*/ 16 h 16"/>
                <a:gd name="T4" fmla="*/ 98 w 98"/>
                <a:gd name="T5" fmla="*/ 7 h 16"/>
                <a:gd name="T6" fmla="*/ 94 w 98"/>
                <a:gd name="T7" fmla="*/ 0 h 16"/>
                <a:gd name="T8" fmla="*/ 0 w 98"/>
                <a:gd name="T9" fmla="*/ 9 h 16"/>
              </a:gdLst>
              <a:ahLst/>
              <a:cxnLst>
                <a:cxn ang="0">
                  <a:pos x="T0" y="T1"/>
                </a:cxn>
                <a:cxn ang="0">
                  <a:pos x="T2" y="T3"/>
                </a:cxn>
                <a:cxn ang="0">
                  <a:pos x="T4" y="T5"/>
                </a:cxn>
                <a:cxn ang="0">
                  <a:pos x="T6" y="T7"/>
                </a:cxn>
                <a:cxn ang="0">
                  <a:pos x="T8" y="T9"/>
                </a:cxn>
              </a:cxnLst>
              <a:rect l="0" t="0" r="r" b="b"/>
              <a:pathLst>
                <a:path w="98" h="16">
                  <a:moveTo>
                    <a:pt x="0" y="9"/>
                  </a:moveTo>
                  <a:lnTo>
                    <a:pt x="3" y="16"/>
                  </a:lnTo>
                  <a:lnTo>
                    <a:pt x="98" y="7"/>
                  </a:lnTo>
                  <a:lnTo>
                    <a:pt x="94" y="0"/>
                  </a:lnTo>
                  <a:lnTo>
                    <a:pt x="0"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7" name="Freeform 287">
              <a:extLst>
                <a:ext uri="{FF2B5EF4-FFF2-40B4-BE49-F238E27FC236}">
                  <a16:creationId xmlns:a16="http://schemas.microsoft.com/office/drawing/2014/main" id="{6C4FEE36-E178-454F-B384-30A0417151ED}"/>
                </a:ext>
              </a:extLst>
            </p:cNvPr>
            <p:cNvSpPr>
              <a:spLocks/>
            </p:cNvSpPr>
            <p:nvPr/>
          </p:nvSpPr>
          <p:spPr bwMode="auto">
            <a:xfrm>
              <a:off x="7791450" y="3135313"/>
              <a:ext cx="155575" cy="22225"/>
            </a:xfrm>
            <a:custGeom>
              <a:avLst/>
              <a:gdLst>
                <a:gd name="T0" fmla="*/ 0 w 98"/>
                <a:gd name="T1" fmla="*/ 6 h 14"/>
                <a:gd name="T2" fmla="*/ 3 w 98"/>
                <a:gd name="T3" fmla="*/ 14 h 14"/>
                <a:gd name="T4" fmla="*/ 98 w 98"/>
                <a:gd name="T5" fmla="*/ 8 h 14"/>
                <a:gd name="T6" fmla="*/ 96 w 98"/>
                <a:gd name="T7" fmla="*/ 0 h 14"/>
                <a:gd name="T8" fmla="*/ 0 w 98"/>
                <a:gd name="T9" fmla="*/ 6 h 14"/>
              </a:gdLst>
              <a:ahLst/>
              <a:cxnLst>
                <a:cxn ang="0">
                  <a:pos x="T0" y="T1"/>
                </a:cxn>
                <a:cxn ang="0">
                  <a:pos x="T2" y="T3"/>
                </a:cxn>
                <a:cxn ang="0">
                  <a:pos x="T4" y="T5"/>
                </a:cxn>
                <a:cxn ang="0">
                  <a:pos x="T6" y="T7"/>
                </a:cxn>
                <a:cxn ang="0">
                  <a:pos x="T8" y="T9"/>
                </a:cxn>
              </a:cxnLst>
              <a:rect l="0" t="0" r="r" b="b"/>
              <a:pathLst>
                <a:path w="98" h="14">
                  <a:moveTo>
                    <a:pt x="0" y="6"/>
                  </a:moveTo>
                  <a:lnTo>
                    <a:pt x="3" y="14"/>
                  </a:lnTo>
                  <a:lnTo>
                    <a:pt x="98" y="8"/>
                  </a:lnTo>
                  <a:lnTo>
                    <a:pt x="96" y="0"/>
                  </a:lnTo>
                  <a:lnTo>
                    <a:pt x="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8" name="Freeform 288">
              <a:extLst>
                <a:ext uri="{FF2B5EF4-FFF2-40B4-BE49-F238E27FC236}">
                  <a16:creationId xmlns:a16="http://schemas.microsoft.com/office/drawing/2014/main" id="{8451BB81-FDD2-42FB-8366-C92AC8955471}"/>
                </a:ext>
              </a:extLst>
            </p:cNvPr>
            <p:cNvSpPr>
              <a:spLocks/>
            </p:cNvSpPr>
            <p:nvPr/>
          </p:nvSpPr>
          <p:spPr bwMode="auto">
            <a:xfrm>
              <a:off x="7802563" y="3179763"/>
              <a:ext cx="153988" cy="17463"/>
            </a:xfrm>
            <a:custGeom>
              <a:avLst/>
              <a:gdLst>
                <a:gd name="T0" fmla="*/ 0 w 97"/>
                <a:gd name="T1" fmla="*/ 4 h 11"/>
                <a:gd name="T2" fmla="*/ 1 w 97"/>
                <a:gd name="T3" fmla="*/ 11 h 11"/>
                <a:gd name="T4" fmla="*/ 97 w 97"/>
                <a:gd name="T5" fmla="*/ 7 h 11"/>
                <a:gd name="T6" fmla="*/ 95 w 97"/>
                <a:gd name="T7" fmla="*/ 0 h 11"/>
                <a:gd name="T8" fmla="*/ 0 w 97"/>
                <a:gd name="T9" fmla="*/ 4 h 11"/>
              </a:gdLst>
              <a:ahLst/>
              <a:cxnLst>
                <a:cxn ang="0">
                  <a:pos x="T0" y="T1"/>
                </a:cxn>
                <a:cxn ang="0">
                  <a:pos x="T2" y="T3"/>
                </a:cxn>
                <a:cxn ang="0">
                  <a:pos x="T4" y="T5"/>
                </a:cxn>
                <a:cxn ang="0">
                  <a:pos x="T6" y="T7"/>
                </a:cxn>
                <a:cxn ang="0">
                  <a:pos x="T8" y="T9"/>
                </a:cxn>
              </a:cxnLst>
              <a:rect l="0" t="0" r="r" b="b"/>
              <a:pathLst>
                <a:path w="97" h="11">
                  <a:moveTo>
                    <a:pt x="0" y="4"/>
                  </a:moveTo>
                  <a:lnTo>
                    <a:pt x="1" y="11"/>
                  </a:lnTo>
                  <a:lnTo>
                    <a:pt x="97" y="7"/>
                  </a:lnTo>
                  <a:lnTo>
                    <a:pt x="95" y="0"/>
                  </a:lnTo>
                  <a:lnTo>
                    <a:pt x="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39" name="Freeform 289">
              <a:extLst>
                <a:ext uri="{FF2B5EF4-FFF2-40B4-BE49-F238E27FC236}">
                  <a16:creationId xmlns:a16="http://schemas.microsoft.com/office/drawing/2014/main" id="{5060EA68-B8E2-4B3B-B371-4A3FD919CE2E}"/>
                </a:ext>
              </a:extLst>
            </p:cNvPr>
            <p:cNvSpPr>
              <a:spLocks/>
            </p:cNvSpPr>
            <p:nvPr/>
          </p:nvSpPr>
          <p:spPr bwMode="auto">
            <a:xfrm>
              <a:off x="7807325" y="3222625"/>
              <a:ext cx="153988" cy="14288"/>
            </a:xfrm>
            <a:custGeom>
              <a:avLst/>
              <a:gdLst>
                <a:gd name="T0" fmla="*/ 0 w 97"/>
                <a:gd name="T1" fmla="*/ 2 h 9"/>
                <a:gd name="T2" fmla="*/ 1 w 97"/>
                <a:gd name="T3" fmla="*/ 9 h 9"/>
                <a:gd name="T4" fmla="*/ 97 w 97"/>
                <a:gd name="T5" fmla="*/ 7 h 9"/>
                <a:gd name="T6" fmla="*/ 96 w 97"/>
                <a:gd name="T7" fmla="*/ 0 h 9"/>
                <a:gd name="T8" fmla="*/ 0 w 97"/>
                <a:gd name="T9" fmla="*/ 2 h 9"/>
              </a:gdLst>
              <a:ahLst/>
              <a:cxnLst>
                <a:cxn ang="0">
                  <a:pos x="T0" y="T1"/>
                </a:cxn>
                <a:cxn ang="0">
                  <a:pos x="T2" y="T3"/>
                </a:cxn>
                <a:cxn ang="0">
                  <a:pos x="T4" y="T5"/>
                </a:cxn>
                <a:cxn ang="0">
                  <a:pos x="T6" y="T7"/>
                </a:cxn>
                <a:cxn ang="0">
                  <a:pos x="T8" y="T9"/>
                </a:cxn>
              </a:cxnLst>
              <a:rect l="0" t="0" r="r" b="b"/>
              <a:pathLst>
                <a:path w="97" h="9">
                  <a:moveTo>
                    <a:pt x="0" y="2"/>
                  </a:moveTo>
                  <a:lnTo>
                    <a:pt x="1" y="9"/>
                  </a:lnTo>
                  <a:lnTo>
                    <a:pt x="97" y="7"/>
                  </a:lnTo>
                  <a:lnTo>
                    <a:pt x="96" y="0"/>
                  </a:lnTo>
                  <a:lnTo>
                    <a:pt x="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0" name="Freeform 290">
              <a:extLst>
                <a:ext uri="{FF2B5EF4-FFF2-40B4-BE49-F238E27FC236}">
                  <a16:creationId xmlns:a16="http://schemas.microsoft.com/office/drawing/2014/main" id="{63B75A25-03AE-4933-8CD5-63860F62B19B}"/>
                </a:ext>
              </a:extLst>
            </p:cNvPr>
            <p:cNvSpPr>
              <a:spLocks/>
            </p:cNvSpPr>
            <p:nvPr/>
          </p:nvSpPr>
          <p:spPr bwMode="auto">
            <a:xfrm>
              <a:off x="7807325" y="3265488"/>
              <a:ext cx="153988" cy="12700"/>
            </a:xfrm>
            <a:custGeom>
              <a:avLst/>
              <a:gdLst>
                <a:gd name="T0" fmla="*/ 1 w 97"/>
                <a:gd name="T1" fmla="*/ 0 h 8"/>
                <a:gd name="T2" fmla="*/ 0 w 97"/>
                <a:gd name="T3" fmla="*/ 8 h 8"/>
                <a:gd name="T4" fmla="*/ 97 w 97"/>
                <a:gd name="T5" fmla="*/ 8 h 8"/>
                <a:gd name="T6" fmla="*/ 97 w 97"/>
                <a:gd name="T7" fmla="*/ 1 h 8"/>
                <a:gd name="T8" fmla="*/ 1 w 97"/>
                <a:gd name="T9" fmla="*/ 0 h 8"/>
              </a:gdLst>
              <a:ahLst/>
              <a:cxnLst>
                <a:cxn ang="0">
                  <a:pos x="T0" y="T1"/>
                </a:cxn>
                <a:cxn ang="0">
                  <a:pos x="T2" y="T3"/>
                </a:cxn>
                <a:cxn ang="0">
                  <a:pos x="T4" y="T5"/>
                </a:cxn>
                <a:cxn ang="0">
                  <a:pos x="T6" y="T7"/>
                </a:cxn>
                <a:cxn ang="0">
                  <a:pos x="T8" y="T9"/>
                </a:cxn>
              </a:cxnLst>
              <a:rect l="0" t="0" r="r" b="b"/>
              <a:pathLst>
                <a:path w="97" h="8">
                  <a:moveTo>
                    <a:pt x="1" y="0"/>
                  </a:moveTo>
                  <a:lnTo>
                    <a:pt x="0" y="8"/>
                  </a:lnTo>
                  <a:lnTo>
                    <a:pt x="97" y="8"/>
                  </a:lnTo>
                  <a:lnTo>
                    <a:pt x="97" y="1"/>
                  </a:lnTo>
                  <a:lnTo>
                    <a:pt x="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1" name="Freeform 291">
              <a:extLst>
                <a:ext uri="{FF2B5EF4-FFF2-40B4-BE49-F238E27FC236}">
                  <a16:creationId xmlns:a16="http://schemas.microsoft.com/office/drawing/2014/main" id="{8043B76E-4B8E-4A3D-88DE-6137895FFE35}"/>
                </a:ext>
              </a:extLst>
            </p:cNvPr>
            <p:cNvSpPr>
              <a:spLocks/>
            </p:cNvSpPr>
            <p:nvPr/>
          </p:nvSpPr>
          <p:spPr bwMode="auto">
            <a:xfrm>
              <a:off x="7802563" y="3305175"/>
              <a:ext cx="153988" cy="17463"/>
            </a:xfrm>
            <a:custGeom>
              <a:avLst/>
              <a:gdLst>
                <a:gd name="T0" fmla="*/ 2 w 97"/>
                <a:gd name="T1" fmla="*/ 0 h 11"/>
                <a:gd name="T2" fmla="*/ 0 w 97"/>
                <a:gd name="T3" fmla="*/ 8 h 11"/>
                <a:gd name="T4" fmla="*/ 96 w 97"/>
                <a:gd name="T5" fmla="*/ 11 h 11"/>
                <a:gd name="T6" fmla="*/ 97 w 97"/>
                <a:gd name="T7" fmla="*/ 3 h 11"/>
                <a:gd name="T8" fmla="*/ 2 w 97"/>
                <a:gd name="T9" fmla="*/ 0 h 11"/>
              </a:gdLst>
              <a:ahLst/>
              <a:cxnLst>
                <a:cxn ang="0">
                  <a:pos x="T0" y="T1"/>
                </a:cxn>
                <a:cxn ang="0">
                  <a:pos x="T2" y="T3"/>
                </a:cxn>
                <a:cxn ang="0">
                  <a:pos x="T4" y="T5"/>
                </a:cxn>
                <a:cxn ang="0">
                  <a:pos x="T6" y="T7"/>
                </a:cxn>
                <a:cxn ang="0">
                  <a:pos x="T8" y="T9"/>
                </a:cxn>
              </a:cxnLst>
              <a:rect l="0" t="0" r="r" b="b"/>
              <a:pathLst>
                <a:path w="97" h="11">
                  <a:moveTo>
                    <a:pt x="2" y="0"/>
                  </a:moveTo>
                  <a:lnTo>
                    <a:pt x="0" y="8"/>
                  </a:lnTo>
                  <a:lnTo>
                    <a:pt x="96" y="11"/>
                  </a:lnTo>
                  <a:lnTo>
                    <a:pt x="97" y="3"/>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2" name="Freeform 292">
              <a:extLst>
                <a:ext uri="{FF2B5EF4-FFF2-40B4-BE49-F238E27FC236}">
                  <a16:creationId xmlns:a16="http://schemas.microsoft.com/office/drawing/2014/main" id="{9E496456-4F9F-49C3-B885-6BEADD4F2BE3}"/>
                </a:ext>
              </a:extLst>
            </p:cNvPr>
            <p:cNvSpPr>
              <a:spLocks/>
            </p:cNvSpPr>
            <p:nvPr/>
          </p:nvSpPr>
          <p:spPr bwMode="auto">
            <a:xfrm>
              <a:off x="7793038" y="3346450"/>
              <a:ext cx="153988" cy="19050"/>
            </a:xfrm>
            <a:custGeom>
              <a:avLst/>
              <a:gdLst>
                <a:gd name="T0" fmla="*/ 2 w 97"/>
                <a:gd name="T1" fmla="*/ 0 h 12"/>
                <a:gd name="T2" fmla="*/ 0 w 97"/>
                <a:gd name="T3" fmla="*/ 7 h 12"/>
                <a:gd name="T4" fmla="*/ 95 w 97"/>
                <a:gd name="T5" fmla="*/ 12 h 12"/>
                <a:gd name="T6" fmla="*/ 97 w 97"/>
                <a:gd name="T7" fmla="*/ 5 h 12"/>
                <a:gd name="T8" fmla="*/ 2 w 97"/>
                <a:gd name="T9" fmla="*/ 0 h 12"/>
              </a:gdLst>
              <a:ahLst/>
              <a:cxnLst>
                <a:cxn ang="0">
                  <a:pos x="T0" y="T1"/>
                </a:cxn>
                <a:cxn ang="0">
                  <a:pos x="T2" y="T3"/>
                </a:cxn>
                <a:cxn ang="0">
                  <a:pos x="T4" y="T5"/>
                </a:cxn>
                <a:cxn ang="0">
                  <a:pos x="T6" y="T7"/>
                </a:cxn>
                <a:cxn ang="0">
                  <a:pos x="T8" y="T9"/>
                </a:cxn>
              </a:cxnLst>
              <a:rect l="0" t="0" r="r" b="b"/>
              <a:pathLst>
                <a:path w="97" h="12">
                  <a:moveTo>
                    <a:pt x="2" y="0"/>
                  </a:moveTo>
                  <a:lnTo>
                    <a:pt x="0" y="7"/>
                  </a:lnTo>
                  <a:lnTo>
                    <a:pt x="95" y="12"/>
                  </a:lnTo>
                  <a:lnTo>
                    <a:pt x="97" y="5"/>
                  </a:lnTo>
                  <a:lnTo>
                    <a:pt x="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3" name="Freeform 293">
              <a:extLst>
                <a:ext uri="{FF2B5EF4-FFF2-40B4-BE49-F238E27FC236}">
                  <a16:creationId xmlns:a16="http://schemas.microsoft.com/office/drawing/2014/main" id="{09C8729E-9C41-4A1D-9BD1-C7AF43AE1C01}"/>
                </a:ext>
              </a:extLst>
            </p:cNvPr>
            <p:cNvSpPr>
              <a:spLocks/>
            </p:cNvSpPr>
            <p:nvPr/>
          </p:nvSpPr>
          <p:spPr bwMode="auto">
            <a:xfrm>
              <a:off x="7778750" y="3386138"/>
              <a:ext cx="153988" cy="22225"/>
            </a:xfrm>
            <a:custGeom>
              <a:avLst/>
              <a:gdLst>
                <a:gd name="T0" fmla="*/ 3 w 97"/>
                <a:gd name="T1" fmla="*/ 0 h 14"/>
                <a:gd name="T2" fmla="*/ 0 w 97"/>
                <a:gd name="T3" fmla="*/ 7 h 14"/>
                <a:gd name="T4" fmla="*/ 94 w 97"/>
                <a:gd name="T5" fmla="*/ 14 h 14"/>
                <a:gd name="T6" fmla="*/ 97 w 97"/>
                <a:gd name="T7" fmla="*/ 7 h 14"/>
                <a:gd name="T8" fmla="*/ 3 w 97"/>
                <a:gd name="T9" fmla="*/ 0 h 14"/>
              </a:gdLst>
              <a:ahLst/>
              <a:cxnLst>
                <a:cxn ang="0">
                  <a:pos x="T0" y="T1"/>
                </a:cxn>
                <a:cxn ang="0">
                  <a:pos x="T2" y="T3"/>
                </a:cxn>
                <a:cxn ang="0">
                  <a:pos x="T4" y="T5"/>
                </a:cxn>
                <a:cxn ang="0">
                  <a:pos x="T6" y="T7"/>
                </a:cxn>
                <a:cxn ang="0">
                  <a:pos x="T8" y="T9"/>
                </a:cxn>
              </a:cxnLst>
              <a:rect l="0" t="0" r="r" b="b"/>
              <a:pathLst>
                <a:path w="97" h="14">
                  <a:moveTo>
                    <a:pt x="3" y="0"/>
                  </a:moveTo>
                  <a:lnTo>
                    <a:pt x="0" y="7"/>
                  </a:lnTo>
                  <a:lnTo>
                    <a:pt x="94" y="14"/>
                  </a:lnTo>
                  <a:lnTo>
                    <a:pt x="97" y="7"/>
                  </a:ln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4" name="Freeform 294">
              <a:extLst>
                <a:ext uri="{FF2B5EF4-FFF2-40B4-BE49-F238E27FC236}">
                  <a16:creationId xmlns:a16="http://schemas.microsoft.com/office/drawing/2014/main" id="{B0C1B09D-A3EB-4DD9-994F-5E8AFB7A0913}"/>
                </a:ext>
              </a:extLst>
            </p:cNvPr>
            <p:cNvSpPr>
              <a:spLocks/>
            </p:cNvSpPr>
            <p:nvPr/>
          </p:nvSpPr>
          <p:spPr bwMode="auto">
            <a:xfrm>
              <a:off x="7758113" y="3425825"/>
              <a:ext cx="155575" cy="25400"/>
            </a:xfrm>
            <a:custGeom>
              <a:avLst/>
              <a:gdLst>
                <a:gd name="T0" fmla="*/ 4 w 98"/>
                <a:gd name="T1" fmla="*/ 0 h 16"/>
                <a:gd name="T2" fmla="*/ 0 w 98"/>
                <a:gd name="T3" fmla="*/ 7 h 16"/>
                <a:gd name="T4" fmla="*/ 94 w 98"/>
                <a:gd name="T5" fmla="*/ 16 h 16"/>
                <a:gd name="T6" fmla="*/ 98 w 98"/>
                <a:gd name="T7" fmla="*/ 9 h 16"/>
                <a:gd name="T8" fmla="*/ 4 w 98"/>
                <a:gd name="T9" fmla="*/ 0 h 16"/>
              </a:gdLst>
              <a:ahLst/>
              <a:cxnLst>
                <a:cxn ang="0">
                  <a:pos x="T0" y="T1"/>
                </a:cxn>
                <a:cxn ang="0">
                  <a:pos x="T2" y="T3"/>
                </a:cxn>
                <a:cxn ang="0">
                  <a:pos x="T4" y="T5"/>
                </a:cxn>
                <a:cxn ang="0">
                  <a:pos x="T6" y="T7"/>
                </a:cxn>
                <a:cxn ang="0">
                  <a:pos x="T8" y="T9"/>
                </a:cxn>
              </a:cxnLst>
              <a:rect l="0" t="0" r="r" b="b"/>
              <a:pathLst>
                <a:path w="98" h="16">
                  <a:moveTo>
                    <a:pt x="4" y="0"/>
                  </a:moveTo>
                  <a:lnTo>
                    <a:pt x="0" y="7"/>
                  </a:lnTo>
                  <a:lnTo>
                    <a:pt x="94" y="16"/>
                  </a:lnTo>
                  <a:lnTo>
                    <a:pt x="98" y="9"/>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5" name="Freeform 295">
              <a:extLst>
                <a:ext uri="{FF2B5EF4-FFF2-40B4-BE49-F238E27FC236}">
                  <a16:creationId xmlns:a16="http://schemas.microsoft.com/office/drawing/2014/main" id="{AADCCE6E-F673-4D72-B27E-4DC3F5B112AA}"/>
                </a:ext>
              </a:extLst>
            </p:cNvPr>
            <p:cNvSpPr>
              <a:spLocks/>
            </p:cNvSpPr>
            <p:nvPr/>
          </p:nvSpPr>
          <p:spPr bwMode="auto">
            <a:xfrm>
              <a:off x="7735888" y="3463925"/>
              <a:ext cx="152400" cy="30163"/>
            </a:xfrm>
            <a:custGeom>
              <a:avLst/>
              <a:gdLst>
                <a:gd name="T0" fmla="*/ 4 w 96"/>
                <a:gd name="T1" fmla="*/ 0 h 19"/>
                <a:gd name="T2" fmla="*/ 0 w 96"/>
                <a:gd name="T3" fmla="*/ 8 h 19"/>
                <a:gd name="T4" fmla="*/ 92 w 96"/>
                <a:gd name="T5" fmla="*/ 19 h 19"/>
                <a:gd name="T6" fmla="*/ 96 w 96"/>
                <a:gd name="T7" fmla="*/ 12 h 19"/>
                <a:gd name="T8" fmla="*/ 4 w 96"/>
                <a:gd name="T9" fmla="*/ 0 h 19"/>
              </a:gdLst>
              <a:ahLst/>
              <a:cxnLst>
                <a:cxn ang="0">
                  <a:pos x="T0" y="T1"/>
                </a:cxn>
                <a:cxn ang="0">
                  <a:pos x="T2" y="T3"/>
                </a:cxn>
                <a:cxn ang="0">
                  <a:pos x="T4" y="T5"/>
                </a:cxn>
                <a:cxn ang="0">
                  <a:pos x="T6" y="T7"/>
                </a:cxn>
                <a:cxn ang="0">
                  <a:pos x="T8" y="T9"/>
                </a:cxn>
              </a:cxnLst>
              <a:rect l="0" t="0" r="r" b="b"/>
              <a:pathLst>
                <a:path w="96" h="19">
                  <a:moveTo>
                    <a:pt x="4" y="0"/>
                  </a:moveTo>
                  <a:lnTo>
                    <a:pt x="0" y="8"/>
                  </a:lnTo>
                  <a:lnTo>
                    <a:pt x="92" y="19"/>
                  </a:lnTo>
                  <a:lnTo>
                    <a:pt x="96" y="12"/>
                  </a:lnTo>
                  <a:lnTo>
                    <a:pt x="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6" name="Freeform 296">
              <a:extLst>
                <a:ext uri="{FF2B5EF4-FFF2-40B4-BE49-F238E27FC236}">
                  <a16:creationId xmlns:a16="http://schemas.microsoft.com/office/drawing/2014/main" id="{CB3C26CC-7A53-455F-9573-E6BC2AB7129E}"/>
                </a:ext>
              </a:extLst>
            </p:cNvPr>
            <p:cNvSpPr>
              <a:spLocks/>
            </p:cNvSpPr>
            <p:nvPr/>
          </p:nvSpPr>
          <p:spPr bwMode="auto">
            <a:xfrm>
              <a:off x="7707313" y="3503613"/>
              <a:ext cx="152400" cy="31750"/>
            </a:xfrm>
            <a:custGeom>
              <a:avLst/>
              <a:gdLst>
                <a:gd name="T0" fmla="*/ 5 w 96"/>
                <a:gd name="T1" fmla="*/ 0 h 20"/>
                <a:gd name="T2" fmla="*/ 0 w 96"/>
                <a:gd name="T3" fmla="*/ 7 h 20"/>
                <a:gd name="T4" fmla="*/ 91 w 96"/>
                <a:gd name="T5" fmla="*/ 20 h 20"/>
                <a:gd name="T6" fmla="*/ 96 w 96"/>
                <a:gd name="T7" fmla="*/ 13 h 20"/>
                <a:gd name="T8" fmla="*/ 5 w 96"/>
                <a:gd name="T9" fmla="*/ 0 h 20"/>
              </a:gdLst>
              <a:ahLst/>
              <a:cxnLst>
                <a:cxn ang="0">
                  <a:pos x="T0" y="T1"/>
                </a:cxn>
                <a:cxn ang="0">
                  <a:pos x="T2" y="T3"/>
                </a:cxn>
                <a:cxn ang="0">
                  <a:pos x="T4" y="T5"/>
                </a:cxn>
                <a:cxn ang="0">
                  <a:pos x="T6" y="T7"/>
                </a:cxn>
                <a:cxn ang="0">
                  <a:pos x="T8" y="T9"/>
                </a:cxn>
              </a:cxnLst>
              <a:rect l="0" t="0" r="r" b="b"/>
              <a:pathLst>
                <a:path w="96" h="20">
                  <a:moveTo>
                    <a:pt x="5" y="0"/>
                  </a:moveTo>
                  <a:lnTo>
                    <a:pt x="0" y="7"/>
                  </a:lnTo>
                  <a:lnTo>
                    <a:pt x="91" y="20"/>
                  </a:lnTo>
                  <a:lnTo>
                    <a:pt x="96" y="13"/>
                  </a:lnTo>
                  <a:lnTo>
                    <a:pt x="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7" name="Freeform 297">
              <a:extLst>
                <a:ext uri="{FF2B5EF4-FFF2-40B4-BE49-F238E27FC236}">
                  <a16:creationId xmlns:a16="http://schemas.microsoft.com/office/drawing/2014/main" id="{D4111D4F-13E7-4262-95E6-6F88F58984EA}"/>
                </a:ext>
              </a:extLst>
            </p:cNvPr>
            <p:cNvSpPr>
              <a:spLocks/>
            </p:cNvSpPr>
            <p:nvPr/>
          </p:nvSpPr>
          <p:spPr bwMode="auto">
            <a:xfrm>
              <a:off x="7673975" y="3541713"/>
              <a:ext cx="152400" cy="34925"/>
            </a:xfrm>
            <a:custGeom>
              <a:avLst/>
              <a:gdLst>
                <a:gd name="T0" fmla="*/ 6 w 96"/>
                <a:gd name="T1" fmla="*/ 0 h 22"/>
                <a:gd name="T2" fmla="*/ 0 w 96"/>
                <a:gd name="T3" fmla="*/ 6 h 22"/>
                <a:gd name="T4" fmla="*/ 89 w 96"/>
                <a:gd name="T5" fmla="*/ 22 h 22"/>
                <a:gd name="T6" fmla="*/ 96 w 96"/>
                <a:gd name="T7" fmla="*/ 15 h 22"/>
                <a:gd name="T8" fmla="*/ 6 w 96"/>
                <a:gd name="T9" fmla="*/ 0 h 22"/>
              </a:gdLst>
              <a:ahLst/>
              <a:cxnLst>
                <a:cxn ang="0">
                  <a:pos x="T0" y="T1"/>
                </a:cxn>
                <a:cxn ang="0">
                  <a:pos x="T2" y="T3"/>
                </a:cxn>
                <a:cxn ang="0">
                  <a:pos x="T4" y="T5"/>
                </a:cxn>
                <a:cxn ang="0">
                  <a:pos x="T6" y="T7"/>
                </a:cxn>
                <a:cxn ang="0">
                  <a:pos x="T8" y="T9"/>
                </a:cxn>
              </a:cxnLst>
              <a:rect l="0" t="0" r="r" b="b"/>
              <a:pathLst>
                <a:path w="96" h="22">
                  <a:moveTo>
                    <a:pt x="6" y="0"/>
                  </a:moveTo>
                  <a:lnTo>
                    <a:pt x="0" y="6"/>
                  </a:lnTo>
                  <a:lnTo>
                    <a:pt x="89" y="22"/>
                  </a:lnTo>
                  <a:lnTo>
                    <a:pt x="96" y="15"/>
                  </a:lnTo>
                  <a:lnTo>
                    <a:pt x="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8" name="Freeform 298">
              <a:extLst>
                <a:ext uri="{FF2B5EF4-FFF2-40B4-BE49-F238E27FC236}">
                  <a16:creationId xmlns:a16="http://schemas.microsoft.com/office/drawing/2014/main" id="{B1162822-E880-47D3-9608-3F5B51D7F433}"/>
                </a:ext>
              </a:extLst>
            </p:cNvPr>
            <p:cNvSpPr>
              <a:spLocks/>
            </p:cNvSpPr>
            <p:nvPr/>
          </p:nvSpPr>
          <p:spPr bwMode="auto">
            <a:xfrm>
              <a:off x="7637463" y="3578225"/>
              <a:ext cx="149225" cy="38100"/>
            </a:xfrm>
            <a:custGeom>
              <a:avLst/>
              <a:gdLst>
                <a:gd name="T0" fmla="*/ 7 w 94"/>
                <a:gd name="T1" fmla="*/ 0 h 24"/>
                <a:gd name="T2" fmla="*/ 0 w 94"/>
                <a:gd name="T3" fmla="*/ 7 h 24"/>
                <a:gd name="T4" fmla="*/ 87 w 94"/>
                <a:gd name="T5" fmla="*/ 24 h 24"/>
                <a:gd name="T6" fmla="*/ 94 w 94"/>
                <a:gd name="T7" fmla="*/ 18 h 24"/>
                <a:gd name="T8" fmla="*/ 7 w 94"/>
                <a:gd name="T9" fmla="*/ 0 h 24"/>
              </a:gdLst>
              <a:ahLst/>
              <a:cxnLst>
                <a:cxn ang="0">
                  <a:pos x="T0" y="T1"/>
                </a:cxn>
                <a:cxn ang="0">
                  <a:pos x="T2" y="T3"/>
                </a:cxn>
                <a:cxn ang="0">
                  <a:pos x="T4" y="T5"/>
                </a:cxn>
                <a:cxn ang="0">
                  <a:pos x="T6" y="T7"/>
                </a:cxn>
                <a:cxn ang="0">
                  <a:pos x="T8" y="T9"/>
                </a:cxn>
              </a:cxnLst>
              <a:rect l="0" t="0" r="r" b="b"/>
              <a:pathLst>
                <a:path w="94" h="24">
                  <a:moveTo>
                    <a:pt x="7" y="0"/>
                  </a:moveTo>
                  <a:lnTo>
                    <a:pt x="0" y="7"/>
                  </a:lnTo>
                  <a:lnTo>
                    <a:pt x="87" y="24"/>
                  </a:lnTo>
                  <a:lnTo>
                    <a:pt x="94" y="18"/>
                  </a:lnTo>
                  <a:lnTo>
                    <a:pt x="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49" name="Freeform 299">
              <a:extLst>
                <a:ext uri="{FF2B5EF4-FFF2-40B4-BE49-F238E27FC236}">
                  <a16:creationId xmlns:a16="http://schemas.microsoft.com/office/drawing/2014/main" id="{B2AC3DB0-0647-435C-AD8D-2FA1AB7747ED}"/>
                </a:ext>
              </a:extLst>
            </p:cNvPr>
            <p:cNvSpPr>
              <a:spLocks/>
            </p:cNvSpPr>
            <p:nvPr/>
          </p:nvSpPr>
          <p:spPr bwMode="auto">
            <a:xfrm>
              <a:off x="7596188" y="3614738"/>
              <a:ext cx="146050" cy="41275"/>
            </a:xfrm>
            <a:custGeom>
              <a:avLst/>
              <a:gdLst>
                <a:gd name="T0" fmla="*/ 8 w 92"/>
                <a:gd name="T1" fmla="*/ 0 h 26"/>
                <a:gd name="T2" fmla="*/ 0 w 92"/>
                <a:gd name="T3" fmla="*/ 6 h 26"/>
                <a:gd name="T4" fmla="*/ 84 w 92"/>
                <a:gd name="T5" fmla="*/ 26 h 26"/>
                <a:gd name="T6" fmla="*/ 92 w 92"/>
                <a:gd name="T7" fmla="*/ 20 h 26"/>
                <a:gd name="T8" fmla="*/ 8 w 92"/>
                <a:gd name="T9" fmla="*/ 0 h 26"/>
              </a:gdLst>
              <a:ahLst/>
              <a:cxnLst>
                <a:cxn ang="0">
                  <a:pos x="T0" y="T1"/>
                </a:cxn>
                <a:cxn ang="0">
                  <a:pos x="T2" y="T3"/>
                </a:cxn>
                <a:cxn ang="0">
                  <a:pos x="T4" y="T5"/>
                </a:cxn>
                <a:cxn ang="0">
                  <a:pos x="T6" y="T7"/>
                </a:cxn>
                <a:cxn ang="0">
                  <a:pos x="T8" y="T9"/>
                </a:cxn>
              </a:cxnLst>
              <a:rect l="0" t="0" r="r" b="b"/>
              <a:pathLst>
                <a:path w="92" h="26">
                  <a:moveTo>
                    <a:pt x="8" y="0"/>
                  </a:moveTo>
                  <a:lnTo>
                    <a:pt x="0" y="6"/>
                  </a:lnTo>
                  <a:lnTo>
                    <a:pt x="84" y="26"/>
                  </a:lnTo>
                  <a:lnTo>
                    <a:pt x="92" y="20"/>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0" name="Freeform 300">
              <a:extLst>
                <a:ext uri="{FF2B5EF4-FFF2-40B4-BE49-F238E27FC236}">
                  <a16:creationId xmlns:a16="http://schemas.microsoft.com/office/drawing/2014/main" id="{3759235A-58DD-42F6-A49D-095DB41CFA9E}"/>
                </a:ext>
              </a:extLst>
            </p:cNvPr>
            <p:cNvSpPr>
              <a:spLocks/>
            </p:cNvSpPr>
            <p:nvPr/>
          </p:nvSpPr>
          <p:spPr bwMode="auto">
            <a:xfrm>
              <a:off x="7550150" y="3649663"/>
              <a:ext cx="144463" cy="44450"/>
            </a:xfrm>
            <a:custGeom>
              <a:avLst/>
              <a:gdLst>
                <a:gd name="T0" fmla="*/ 8 w 91"/>
                <a:gd name="T1" fmla="*/ 0 h 28"/>
                <a:gd name="T2" fmla="*/ 0 w 91"/>
                <a:gd name="T3" fmla="*/ 6 h 28"/>
                <a:gd name="T4" fmla="*/ 82 w 91"/>
                <a:gd name="T5" fmla="*/ 28 h 28"/>
                <a:gd name="T6" fmla="*/ 91 w 91"/>
                <a:gd name="T7" fmla="*/ 22 h 28"/>
                <a:gd name="T8" fmla="*/ 8 w 91"/>
                <a:gd name="T9" fmla="*/ 0 h 28"/>
              </a:gdLst>
              <a:ahLst/>
              <a:cxnLst>
                <a:cxn ang="0">
                  <a:pos x="T0" y="T1"/>
                </a:cxn>
                <a:cxn ang="0">
                  <a:pos x="T2" y="T3"/>
                </a:cxn>
                <a:cxn ang="0">
                  <a:pos x="T4" y="T5"/>
                </a:cxn>
                <a:cxn ang="0">
                  <a:pos x="T6" y="T7"/>
                </a:cxn>
                <a:cxn ang="0">
                  <a:pos x="T8" y="T9"/>
                </a:cxn>
              </a:cxnLst>
              <a:rect l="0" t="0" r="r" b="b"/>
              <a:pathLst>
                <a:path w="91" h="28">
                  <a:moveTo>
                    <a:pt x="8" y="0"/>
                  </a:moveTo>
                  <a:lnTo>
                    <a:pt x="0" y="6"/>
                  </a:lnTo>
                  <a:lnTo>
                    <a:pt x="82" y="28"/>
                  </a:lnTo>
                  <a:lnTo>
                    <a:pt x="91" y="22"/>
                  </a:lnTo>
                  <a:lnTo>
                    <a:pt x="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1" name="Freeform 301">
              <a:extLst>
                <a:ext uri="{FF2B5EF4-FFF2-40B4-BE49-F238E27FC236}">
                  <a16:creationId xmlns:a16="http://schemas.microsoft.com/office/drawing/2014/main" id="{748E7F70-62C8-44CB-A2F7-B700BBD2E93E}"/>
                </a:ext>
              </a:extLst>
            </p:cNvPr>
            <p:cNvSpPr>
              <a:spLocks/>
            </p:cNvSpPr>
            <p:nvPr/>
          </p:nvSpPr>
          <p:spPr bwMode="auto">
            <a:xfrm>
              <a:off x="7500938" y="3683000"/>
              <a:ext cx="141288" cy="47625"/>
            </a:xfrm>
            <a:custGeom>
              <a:avLst/>
              <a:gdLst>
                <a:gd name="T0" fmla="*/ 9 w 89"/>
                <a:gd name="T1" fmla="*/ 0 h 30"/>
                <a:gd name="T2" fmla="*/ 0 w 89"/>
                <a:gd name="T3" fmla="*/ 7 h 30"/>
                <a:gd name="T4" fmla="*/ 79 w 89"/>
                <a:gd name="T5" fmla="*/ 30 h 30"/>
                <a:gd name="T6" fmla="*/ 89 w 89"/>
                <a:gd name="T7" fmla="*/ 24 h 30"/>
                <a:gd name="T8" fmla="*/ 9 w 89"/>
                <a:gd name="T9" fmla="*/ 0 h 30"/>
              </a:gdLst>
              <a:ahLst/>
              <a:cxnLst>
                <a:cxn ang="0">
                  <a:pos x="T0" y="T1"/>
                </a:cxn>
                <a:cxn ang="0">
                  <a:pos x="T2" y="T3"/>
                </a:cxn>
                <a:cxn ang="0">
                  <a:pos x="T4" y="T5"/>
                </a:cxn>
                <a:cxn ang="0">
                  <a:pos x="T6" y="T7"/>
                </a:cxn>
                <a:cxn ang="0">
                  <a:pos x="T8" y="T9"/>
                </a:cxn>
              </a:cxnLst>
              <a:rect l="0" t="0" r="r" b="b"/>
              <a:pathLst>
                <a:path w="89" h="30">
                  <a:moveTo>
                    <a:pt x="9" y="0"/>
                  </a:moveTo>
                  <a:lnTo>
                    <a:pt x="0" y="7"/>
                  </a:lnTo>
                  <a:lnTo>
                    <a:pt x="79" y="30"/>
                  </a:lnTo>
                  <a:lnTo>
                    <a:pt x="89" y="24"/>
                  </a:lnTo>
                  <a:lnTo>
                    <a:pt x="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2" name="Freeform 302">
              <a:extLst>
                <a:ext uri="{FF2B5EF4-FFF2-40B4-BE49-F238E27FC236}">
                  <a16:creationId xmlns:a16="http://schemas.microsoft.com/office/drawing/2014/main" id="{FB805228-6321-400B-A0C7-E8BADBF703C4}"/>
                </a:ext>
              </a:extLst>
            </p:cNvPr>
            <p:cNvSpPr>
              <a:spLocks/>
            </p:cNvSpPr>
            <p:nvPr/>
          </p:nvSpPr>
          <p:spPr bwMode="auto">
            <a:xfrm>
              <a:off x="7446963" y="3716338"/>
              <a:ext cx="138113" cy="50800"/>
            </a:xfrm>
            <a:custGeom>
              <a:avLst/>
              <a:gdLst>
                <a:gd name="T0" fmla="*/ 10 w 87"/>
                <a:gd name="T1" fmla="*/ 0 h 32"/>
                <a:gd name="T2" fmla="*/ 0 w 87"/>
                <a:gd name="T3" fmla="*/ 6 h 32"/>
                <a:gd name="T4" fmla="*/ 77 w 87"/>
                <a:gd name="T5" fmla="*/ 32 h 32"/>
                <a:gd name="T6" fmla="*/ 87 w 87"/>
                <a:gd name="T7" fmla="*/ 26 h 32"/>
                <a:gd name="T8" fmla="*/ 10 w 87"/>
                <a:gd name="T9" fmla="*/ 0 h 32"/>
              </a:gdLst>
              <a:ahLst/>
              <a:cxnLst>
                <a:cxn ang="0">
                  <a:pos x="T0" y="T1"/>
                </a:cxn>
                <a:cxn ang="0">
                  <a:pos x="T2" y="T3"/>
                </a:cxn>
                <a:cxn ang="0">
                  <a:pos x="T4" y="T5"/>
                </a:cxn>
                <a:cxn ang="0">
                  <a:pos x="T6" y="T7"/>
                </a:cxn>
                <a:cxn ang="0">
                  <a:pos x="T8" y="T9"/>
                </a:cxn>
              </a:cxnLst>
              <a:rect l="0" t="0" r="r" b="b"/>
              <a:pathLst>
                <a:path w="87" h="32">
                  <a:moveTo>
                    <a:pt x="10" y="0"/>
                  </a:moveTo>
                  <a:lnTo>
                    <a:pt x="0" y="6"/>
                  </a:lnTo>
                  <a:lnTo>
                    <a:pt x="77" y="32"/>
                  </a:lnTo>
                  <a:lnTo>
                    <a:pt x="87" y="26"/>
                  </a:lnTo>
                  <a:lnTo>
                    <a:pt x="1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3" name="Freeform 303">
              <a:extLst>
                <a:ext uri="{FF2B5EF4-FFF2-40B4-BE49-F238E27FC236}">
                  <a16:creationId xmlns:a16="http://schemas.microsoft.com/office/drawing/2014/main" id="{262D66B6-36FC-4EF1-8522-2F0BAD3C8B50}"/>
                </a:ext>
              </a:extLst>
            </p:cNvPr>
            <p:cNvSpPr>
              <a:spLocks/>
            </p:cNvSpPr>
            <p:nvPr/>
          </p:nvSpPr>
          <p:spPr bwMode="auto">
            <a:xfrm>
              <a:off x="7389813" y="3748088"/>
              <a:ext cx="133350" cy="52388"/>
            </a:xfrm>
            <a:custGeom>
              <a:avLst/>
              <a:gdLst>
                <a:gd name="T0" fmla="*/ 11 w 84"/>
                <a:gd name="T1" fmla="*/ 0 h 33"/>
                <a:gd name="T2" fmla="*/ 0 w 84"/>
                <a:gd name="T3" fmla="*/ 6 h 33"/>
                <a:gd name="T4" fmla="*/ 74 w 84"/>
                <a:gd name="T5" fmla="*/ 33 h 33"/>
                <a:gd name="T6" fmla="*/ 84 w 84"/>
                <a:gd name="T7" fmla="*/ 28 h 33"/>
                <a:gd name="T8" fmla="*/ 11 w 84"/>
                <a:gd name="T9" fmla="*/ 0 h 33"/>
              </a:gdLst>
              <a:ahLst/>
              <a:cxnLst>
                <a:cxn ang="0">
                  <a:pos x="T0" y="T1"/>
                </a:cxn>
                <a:cxn ang="0">
                  <a:pos x="T2" y="T3"/>
                </a:cxn>
                <a:cxn ang="0">
                  <a:pos x="T4" y="T5"/>
                </a:cxn>
                <a:cxn ang="0">
                  <a:pos x="T6" y="T7"/>
                </a:cxn>
                <a:cxn ang="0">
                  <a:pos x="T8" y="T9"/>
                </a:cxn>
              </a:cxnLst>
              <a:rect l="0" t="0" r="r" b="b"/>
              <a:pathLst>
                <a:path w="84" h="33">
                  <a:moveTo>
                    <a:pt x="11" y="0"/>
                  </a:moveTo>
                  <a:lnTo>
                    <a:pt x="0" y="6"/>
                  </a:lnTo>
                  <a:lnTo>
                    <a:pt x="74" y="33"/>
                  </a:lnTo>
                  <a:lnTo>
                    <a:pt x="84" y="28"/>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4" name="Freeform 304">
              <a:extLst>
                <a:ext uri="{FF2B5EF4-FFF2-40B4-BE49-F238E27FC236}">
                  <a16:creationId xmlns:a16="http://schemas.microsoft.com/office/drawing/2014/main" id="{BA885B95-B6E8-41EB-985F-3A25746731CA}"/>
                </a:ext>
              </a:extLst>
            </p:cNvPr>
            <p:cNvSpPr>
              <a:spLocks/>
            </p:cNvSpPr>
            <p:nvPr/>
          </p:nvSpPr>
          <p:spPr bwMode="auto">
            <a:xfrm>
              <a:off x="7329488" y="3778250"/>
              <a:ext cx="130175" cy="55563"/>
            </a:xfrm>
            <a:custGeom>
              <a:avLst/>
              <a:gdLst>
                <a:gd name="T0" fmla="*/ 11 w 82"/>
                <a:gd name="T1" fmla="*/ 0 h 35"/>
                <a:gd name="T2" fmla="*/ 0 w 82"/>
                <a:gd name="T3" fmla="*/ 6 h 35"/>
                <a:gd name="T4" fmla="*/ 70 w 82"/>
                <a:gd name="T5" fmla="*/ 35 h 35"/>
                <a:gd name="T6" fmla="*/ 82 w 82"/>
                <a:gd name="T7" fmla="*/ 30 h 35"/>
                <a:gd name="T8" fmla="*/ 11 w 82"/>
                <a:gd name="T9" fmla="*/ 0 h 35"/>
              </a:gdLst>
              <a:ahLst/>
              <a:cxnLst>
                <a:cxn ang="0">
                  <a:pos x="T0" y="T1"/>
                </a:cxn>
                <a:cxn ang="0">
                  <a:pos x="T2" y="T3"/>
                </a:cxn>
                <a:cxn ang="0">
                  <a:pos x="T4" y="T5"/>
                </a:cxn>
                <a:cxn ang="0">
                  <a:pos x="T6" y="T7"/>
                </a:cxn>
                <a:cxn ang="0">
                  <a:pos x="T8" y="T9"/>
                </a:cxn>
              </a:cxnLst>
              <a:rect l="0" t="0" r="r" b="b"/>
              <a:pathLst>
                <a:path w="82" h="35">
                  <a:moveTo>
                    <a:pt x="11" y="0"/>
                  </a:moveTo>
                  <a:lnTo>
                    <a:pt x="0" y="6"/>
                  </a:lnTo>
                  <a:lnTo>
                    <a:pt x="70" y="35"/>
                  </a:lnTo>
                  <a:lnTo>
                    <a:pt x="82" y="30"/>
                  </a:lnTo>
                  <a:lnTo>
                    <a:pt x="1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5" name="Freeform 305">
              <a:extLst>
                <a:ext uri="{FF2B5EF4-FFF2-40B4-BE49-F238E27FC236}">
                  <a16:creationId xmlns:a16="http://schemas.microsoft.com/office/drawing/2014/main" id="{383A12BD-B69F-4FD2-8E01-4E1A865C22AD}"/>
                </a:ext>
              </a:extLst>
            </p:cNvPr>
            <p:cNvSpPr>
              <a:spLocks/>
            </p:cNvSpPr>
            <p:nvPr/>
          </p:nvSpPr>
          <p:spPr bwMode="auto">
            <a:xfrm>
              <a:off x="7265988" y="3806825"/>
              <a:ext cx="123825" cy="57150"/>
            </a:xfrm>
            <a:custGeom>
              <a:avLst/>
              <a:gdLst>
                <a:gd name="T0" fmla="*/ 12 w 78"/>
                <a:gd name="T1" fmla="*/ 0 h 36"/>
                <a:gd name="T2" fmla="*/ 0 w 78"/>
                <a:gd name="T3" fmla="*/ 6 h 36"/>
                <a:gd name="T4" fmla="*/ 66 w 78"/>
                <a:gd name="T5" fmla="*/ 36 h 36"/>
                <a:gd name="T6" fmla="*/ 78 w 78"/>
                <a:gd name="T7" fmla="*/ 31 h 36"/>
                <a:gd name="T8" fmla="*/ 12 w 78"/>
                <a:gd name="T9" fmla="*/ 0 h 36"/>
              </a:gdLst>
              <a:ahLst/>
              <a:cxnLst>
                <a:cxn ang="0">
                  <a:pos x="T0" y="T1"/>
                </a:cxn>
                <a:cxn ang="0">
                  <a:pos x="T2" y="T3"/>
                </a:cxn>
                <a:cxn ang="0">
                  <a:pos x="T4" y="T5"/>
                </a:cxn>
                <a:cxn ang="0">
                  <a:pos x="T6" y="T7"/>
                </a:cxn>
                <a:cxn ang="0">
                  <a:pos x="T8" y="T9"/>
                </a:cxn>
              </a:cxnLst>
              <a:rect l="0" t="0" r="r" b="b"/>
              <a:pathLst>
                <a:path w="78" h="36">
                  <a:moveTo>
                    <a:pt x="12" y="0"/>
                  </a:moveTo>
                  <a:lnTo>
                    <a:pt x="0" y="6"/>
                  </a:lnTo>
                  <a:lnTo>
                    <a:pt x="66" y="36"/>
                  </a:lnTo>
                  <a:lnTo>
                    <a:pt x="78" y="31"/>
                  </a:ln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6" name="Freeform 306">
              <a:extLst>
                <a:ext uri="{FF2B5EF4-FFF2-40B4-BE49-F238E27FC236}">
                  <a16:creationId xmlns:a16="http://schemas.microsoft.com/office/drawing/2014/main" id="{F6EB707A-1419-4476-B8AD-D9A0BCE64005}"/>
                </a:ext>
              </a:extLst>
            </p:cNvPr>
            <p:cNvSpPr>
              <a:spLocks/>
            </p:cNvSpPr>
            <p:nvPr/>
          </p:nvSpPr>
          <p:spPr bwMode="auto">
            <a:xfrm>
              <a:off x="7197725" y="3835400"/>
              <a:ext cx="120650" cy="58738"/>
            </a:xfrm>
            <a:custGeom>
              <a:avLst/>
              <a:gdLst>
                <a:gd name="T0" fmla="*/ 13 w 76"/>
                <a:gd name="T1" fmla="*/ 0 h 37"/>
                <a:gd name="T2" fmla="*/ 0 w 76"/>
                <a:gd name="T3" fmla="*/ 5 h 37"/>
                <a:gd name="T4" fmla="*/ 63 w 76"/>
                <a:gd name="T5" fmla="*/ 37 h 37"/>
                <a:gd name="T6" fmla="*/ 76 w 76"/>
                <a:gd name="T7" fmla="*/ 32 h 37"/>
                <a:gd name="T8" fmla="*/ 13 w 76"/>
                <a:gd name="T9" fmla="*/ 0 h 37"/>
              </a:gdLst>
              <a:ahLst/>
              <a:cxnLst>
                <a:cxn ang="0">
                  <a:pos x="T0" y="T1"/>
                </a:cxn>
                <a:cxn ang="0">
                  <a:pos x="T2" y="T3"/>
                </a:cxn>
                <a:cxn ang="0">
                  <a:pos x="T4" y="T5"/>
                </a:cxn>
                <a:cxn ang="0">
                  <a:pos x="T6" y="T7"/>
                </a:cxn>
                <a:cxn ang="0">
                  <a:pos x="T8" y="T9"/>
                </a:cxn>
              </a:cxnLst>
              <a:rect l="0" t="0" r="r" b="b"/>
              <a:pathLst>
                <a:path w="76" h="37">
                  <a:moveTo>
                    <a:pt x="13" y="0"/>
                  </a:moveTo>
                  <a:lnTo>
                    <a:pt x="0" y="5"/>
                  </a:lnTo>
                  <a:lnTo>
                    <a:pt x="63" y="37"/>
                  </a:lnTo>
                  <a:lnTo>
                    <a:pt x="76" y="32"/>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7" name="Freeform 307">
              <a:extLst>
                <a:ext uri="{FF2B5EF4-FFF2-40B4-BE49-F238E27FC236}">
                  <a16:creationId xmlns:a16="http://schemas.microsoft.com/office/drawing/2014/main" id="{5429B482-1D59-46D8-B9F6-7A6E449C36D4}"/>
                </a:ext>
              </a:extLst>
            </p:cNvPr>
            <p:cNvSpPr>
              <a:spLocks/>
            </p:cNvSpPr>
            <p:nvPr/>
          </p:nvSpPr>
          <p:spPr bwMode="auto">
            <a:xfrm>
              <a:off x="7127875" y="3860800"/>
              <a:ext cx="114300" cy="61913"/>
            </a:xfrm>
            <a:custGeom>
              <a:avLst/>
              <a:gdLst>
                <a:gd name="T0" fmla="*/ 13 w 72"/>
                <a:gd name="T1" fmla="*/ 0 h 39"/>
                <a:gd name="T2" fmla="*/ 0 w 72"/>
                <a:gd name="T3" fmla="*/ 5 h 39"/>
                <a:gd name="T4" fmla="*/ 59 w 72"/>
                <a:gd name="T5" fmla="*/ 39 h 39"/>
                <a:gd name="T6" fmla="*/ 72 w 72"/>
                <a:gd name="T7" fmla="*/ 34 h 39"/>
                <a:gd name="T8" fmla="*/ 13 w 72"/>
                <a:gd name="T9" fmla="*/ 0 h 39"/>
              </a:gdLst>
              <a:ahLst/>
              <a:cxnLst>
                <a:cxn ang="0">
                  <a:pos x="T0" y="T1"/>
                </a:cxn>
                <a:cxn ang="0">
                  <a:pos x="T2" y="T3"/>
                </a:cxn>
                <a:cxn ang="0">
                  <a:pos x="T4" y="T5"/>
                </a:cxn>
                <a:cxn ang="0">
                  <a:pos x="T6" y="T7"/>
                </a:cxn>
                <a:cxn ang="0">
                  <a:pos x="T8" y="T9"/>
                </a:cxn>
              </a:cxnLst>
              <a:rect l="0" t="0" r="r" b="b"/>
              <a:pathLst>
                <a:path w="72" h="39">
                  <a:moveTo>
                    <a:pt x="13" y="0"/>
                  </a:moveTo>
                  <a:lnTo>
                    <a:pt x="0" y="5"/>
                  </a:lnTo>
                  <a:lnTo>
                    <a:pt x="59" y="39"/>
                  </a:lnTo>
                  <a:lnTo>
                    <a:pt x="72" y="34"/>
                  </a:lnTo>
                  <a:lnTo>
                    <a:pt x="1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8" name="Freeform 308">
              <a:extLst>
                <a:ext uri="{FF2B5EF4-FFF2-40B4-BE49-F238E27FC236}">
                  <a16:creationId xmlns:a16="http://schemas.microsoft.com/office/drawing/2014/main" id="{EFB46042-4F79-48E2-80DD-D6FB027B0231}"/>
                </a:ext>
              </a:extLst>
            </p:cNvPr>
            <p:cNvSpPr>
              <a:spLocks/>
            </p:cNvSpPr>
            <p:nvPr/>
          </p:nvSpPr>
          <p:spPr bwMode="auto">
            <a:xfrm>
              <a:off x="7054850" y="3884613"/>
              <a:ext cx="109538" cy="63500"/>
            </a:xfrm>
            <a:custGeom>
              <a:avLst/>
              <a:gdLst>
                <a:gd name="T0" fmla="*/ 14 w 69"/>
                <a:gd name="T1" fmla="*/ 0 h 40"/>
                <a:gd name="T2" fmla="*/ 0 w 69"/>
                <a:gd name="T3" fmla="*/ 5 h 40"/>
                <a:gd name="T4" fmla="*/ 55 w 69"/>
                <a:gd name="T5" fmla="*/ 40 h 40"/>
                <a:gd name="T6" fmla="*/ 69 w 69"/>
                <a:gd name="T7" fmla="*/ 36 h 40"/>
                <a:gd name="T8" fmla="*/ 14 w 69"/>
                <a:gd name="T9" fmla="*/ 0 h 40"/>
              </a:gdLst>
              <a:ahLst/>
              <a:cxnLst>
                <a:cxn ang="0">
                  <a:pos x="T0" y="T1"/>
                </a:cxn>
                <a:cxn ang="0">
                  <a:pos x="T2" y="T3"/>
                </a:cxn>
                <a:cxn ang="0">
                  <a:pos x="T4" y="T5"/>
                </a:cxn>
                <a:cxn ang="0">
                  <a:pos x="T6" y="T7"/>
                </a:cxn>
                <a:cxn ang="0">
                  <a:pos x="T8" y="T9"/>
                </a:cxn>
              </a:cxnLst>
              <a:rect l="0" t="0" r="r" b="b"/>
              <a:pathLst>
                <a:path w="69" h="40">
                  <a:moveTo>
                    <a:pt x="14" y="0"/>
                  </a:moveTo>
                  <a:lnTo>
                    <a:pt x="0" y="5"/>
                  </a:lnTo>
                  <a:lnTo>
                    <a:pt x="55" y="40"/>
                  </a:lnTo>
                  <a:lnTo>
                    <a:pt x="69" y="36"/>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59" name="Freeform 309">
              <a:extLst>
                <a:ext uri="{FF2B5EF4-FFF2-40B4-BE49-F238E27FC236}">
                  <a16:creationId xmlns:a16="http://schemas.microsoft.com/office/drawing/2014/main" id="{44154D7C-D76D-448F-A2BE-CEA3DA6D644B}"/>
                </a:ext>
              </a:extLst>
            </p:cNvPr>
            <p:cNvSpPr>
              <a:spLocks/>
            </p:cNvSpPr>
            <p:nvPr/>
          </p:nvSpPr>
          <p:spPr bwMode="auto">
            <a:xfrm>
              <a:off x="6978650" y="3908425"/>
              <a:ext cx="103188" cy="63500"/>
            </a:xfrm>
            <a:custGeom>
              <a:avLst/>
              <a:gdLst>
                <a:gd name="T0" fmla="*/ 14 w 65"/>
                <a:gd name="T1" fmla="*/ 0 h 40"/>
                <a:gd name="T2" fmla="*/ 0 w 65"/>
                <a:gd name="T3" fmla="*/ 4 h 40"/>
                <a:gd name="T4" fmla="*/ 51 w 65"/>
                <a:gd name="T5" fmla="*/ 40 h 40"/>
                <a:gd name="T6" fmla="*/ 65 w 65"/>
                <a:gd name="T7" fmla="*/ 36 h 40"/>
                <a:gd name="T8" fmla="*/ 14 w 65"/>
                <a:gd name="T9" fmla="*/ 0 h 40"/>
              </a:gdLst>
              <a:ahLst/>
              <a:cxnLst>
                <a:cxn ang="0">
                  <a:pos x="T0" y="T1"/>
                </a:cxn>
                <a:cxn ang="0">
                  <a:pos x="T2" y="T3"/>
                </a:cxn>
                <a:cxn ang="0">
                  <a:pos x="T4" y="T5"/>
                </a:cxn>
                <a:cxn ang="0">
                  <a:pos x="T6" y="T7"/>
                </a:cxn>
                <a:cxn ang="0">
                  <a:pos x="T8" y="T9"/>
                </a:cxn>
              </a:cxnLst>
              <a:rect l="0" t="0" r="r" b="b"/>
              <a:pathLst>
                <a:path w="65" h="40">
                  <a:moveTo>
                    <a:pt x="14" y="0"/>
                  </a:moveTo>
                  <a:lnTo>
                    <a:pt x="0" y="4"/>
                  </a:lnTo>
                  <a:lnTo>
                    <a:pt x="51" y="40"/>
                  </a:lnTo>
                  <a:lnTo>
                    <a:pt x="65" y="36"/>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0" name="Freeform 310">
              <a:extLst>
                <a:ext uri="{FF2B5EF4-FFF2-40B4-BE49-F238E27FC236}">
                  <a16:creationId xmlns:a16="http://schemas.microsoft.com/office/drawing/2014/main" id="{B42EECE7-5E05-4ABF-BA62-67A6D1D56881}"/>
                </a:ext>
              </a:extLst>
            </p:cNvPr>
            <p:cNvSpPr>
              <a:spLocks/>
            </p:cNvSpPr>
            <p:nvPr/>
          </p:nvSpPr>
          <p:spPr bwMode="auto">
            <a:xfrm>
              <a:off x="6900863" y="3929063"/>
              <a:ext cx="96838" cy="65088"/>
            </a:xfrm>
            <a:custGeom>
              <a:avLst/>
              <a:gdLst>
                <a:gd name="T0" fmla="*/ 14 w 61"/>
                <a:gd name="T1" fmla="*/ 0 h 41"/>
                <a:gd name="T2" fmla="*/ 0 w 61"/>
                <a:gd name="T3" fmla="*/ 3 h 41"/>
                <a:gd name="T4" fmla="*/ 46 w 61"/>
                <a:gd name="T5" fmla="*/ 41 h 41"/>
                <a:gd name="T6" fmla="*/ 61 w 61"/>
                <a:gd name="T7" fmla="*/ 37 h 41"/>
                <a:gd name="T8" fmla="*/ 14 w 61"/>
                <a:gd name="T9" fmla="*/ 0 h 41"/>
              </a:gdLst>
              <a:ahLst/>
              <a:cxnLst>
                <a:cxn ang="0">
                  <a:pos x="T0" y="T1"/>
                </a:cxn>
                <a:cxn ang="0">
                  <a:pos x="T2" y="T3"/>
                </a:cxn>
                <a:cxn ang="0">
                  <a:pos x="T4" y="T5"/>
                </a:cxn>
                <a:cxn ang="0">
                  <a:pos x="T6" y="T7"/>
                </a:cxn>
                <a:cxn ang="0">
                  <a:pos x="T8" y="T9"/>
                </a:cxn>
              </a:cxnLst>
              <a:rect l="0" t="0" r="r" b="b"/>
              <a:pathLst>
                <a:path w="61" h="41">
                  <a:moveTo>
                    <a:pt x="14" y="0"/>
                  </a:moveTo>
                  <a:lnTo>
                    <a:pt x="0" y="3"/>
                  </a:lnTo>
                  <a:lnTo>
                    <a:pt x="46" y="41"/>
                  </a:lnTo>
                  <a:lnTo>
                    <a:pt x="61" y="37"/>
                  </a:lnTo>
                  <a:lnTo>
                    <a:pt x="1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1" name="Freeform 311">
              <a:extLst>
                <a:ext uri="{FF2B5EF4-FFF2-40B4-BE49-F238E27FC236}">
                  <a16:creationId xmlns:a16="http://schemas.microsoft.com/office/drawing/2014/main" id="{496BC0AC-D8A1-46D6-AC4B-26130A829D4F}"/>
                </a:ext>
              </a:extLst>
            </p:cNvPr>
            <p:cNvSpPr>
              <a:spLocks/>
            </p:cNvSpPr>
            <p:nvPr/>
          </p:nvSpPr>
          <p:spPr bwMode="auto">
            <a:xfrm>
              <a:off x="6819900" y="3948113"/>
              <a:ext cx="90488" cy="66675"/>
            </a:xfrm>
            <a:custGeom>
              <a:avLst/>
              <a:gdLst>
                <a:gd name="T0" fmla="*/ 15 w 57"/>
                <a:gd name="T1" fmla="*/ 0 h 42"/>
                <a:gd name="T2" fmla="*/ 0 w 57"/>
                <a:gd name="T3" fmla="*/ 3 h 42"/>
                <a:gd name="T4" fmla="*/ 42 w 57"/>
                <a:gd name="T5" fmla="*/ 42 h 42"/>
                <a:gd name="T6" fmla="*/ 57 w 57"/>
                <a:gd name="T7" fmla="*/ 38 h 42"/>
                <a:gd name="T8" fmla="*/ 15 w 57"/>
                <a:gd name="T9" fmla="*/ 0 h 42"/>
              </a:gdLst>
              <a:ahLst/>
              <a:cxnLst>
                <a:cxn ang="0">
                  <a:pos x="T0" y="T1"/>
                </a:cxn>
                <a:cxn ang="0">
                  <a:pos x="T2" y="T3"/>
                </a:cxn>
                <a:cxn ang="0">
                  <a:pos x="T4" y="T5"/>
                </a:cxn>
                <a:cxn ang="0">
                  <a:pos x="T6" y="T7"/>
                </a:cxn>
                <a:cxn ang="0">
                  <a:pos x="T8" y="T9"/>
                </a:cxn>
              </a:cxnLst>
              <a:rect l="0" t="0" r="r" b="b"/>
              <a:pathLst>
                <a:path w="57" h="42">
                  <a:moveTo>
                    <a:pt x="15" y="0"/>
                  </a:moveTo>
                  <a:lnTo>
                    <a:pt x="0" y="3"/>
                  </a:lnTo>
                  <a:lnTo>
                    <a:pt x="42" y="42"/>
                  </a:lnTo>
                  <a:lnTo>
                    <a:pt x="57" y="38"/>
                  </a:lnTo>
                  <a:lnTo>
                    <a:pt x="1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2" name="Freeform 312">
              <a:extLst>
                <a:ext uri="{FF2B5EF4-FFF2-40B4-BE49-F238E27FC236}">
                  <a16:creationId xmlns:a16="http://schemas.microsoft.com/office/drawing/2014/main" id="{EA40011C-AD94-424B-8C1A-B7AD7E01B48F}"/>
                </a:ext>
              </a:extLst>
            </p:cNvPr>
            <p:cNvSpPr>
              <a:spLocks/>
            </p:cNvSpPr>
            <p:nvPr/>
          </p:nvSpPr>
          <p:spPr bwMode="auto">
            <a:xfrm>
              <a:off x="6737350" y="3965575"/>
              <a:ext cx="84138" cy="66675"/>
            </a:xfrm>
            <a:custGeom>
              <a:avLst/>
              <a:gdLst>
                <a:gd name="T0" fmla="*/ 16 w 53"/>
                <a:gd name="T1" fmla="*/ 0 h 42"/>
                <a:gd name="T2" fmla="*/ 0 w 53"/>
                <a:gd name="T3" fmla="*/ 3 h 42"/>
                <a:gd name="T4" fmla="*/ 37 w 53"/>
                <a:gd name="T5" fmla="*/ 42 h 42"/>
                <a:gd name="T6" fmla="*/ 53 w 53"/>
                <a:gd name="T7" fmla="*/ 39 h 42"/>
                <a:gd name="T8" fmla="*/ 16 w 53"/>
                <a:gd name="T9" fmla="*/ 0 h 42"/>
              </a:gdLst>
              <a:ahLst/>
              <a:cxnLst>
                <a:cxn ang="0">
                  <a:pos x="T0" y="T1"/>
                </a:cxn>
                <a:cxn ang="0">
                  <a:pos x="T2" y="T3"/>
                </a:cxn>
                <a:cxn ang="0">
                  <a:pos x="T4" y="T5"/>
                </a:cxn>
                <a:cxn ang="0">
                  <a:pos x="T6" y="T7"/>
                </a:cxn>
                <a:cxn ang="0">
                  <a:pos x="T8" y="T9"/>
                </a:cxn>
              </a:cxnLst>
              <a:rect l="0" t="0" r="r" b="b"/>
              <a:pathLst>
                <a:path w="53" h="42">
                  <a:moveTo>
                    <a:pt x="16" y="0"/>
                  </a:moveTo>
                  <a:lnTo>
                    <a:pt x="0" y="3"/>
                  </a:lnTo>
                  <a:lnTo>
                    <a:pt x="37" y="42"/>
                  </a:lnTo>
                  <a:lnTo>
                    <a:pt x="53" y="39"/>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3" name="Freeform 313">
              <a:extLst>
                <a:ext uri="{FF2B5EF4-FFF2-40B4-BE49-F238E27FC236}">
                  <a16:creationId xmlns:a16="http://schemas.microsoft.com/office/drawing/2014/main" id="{8F650DB2-0657-4931-9FF4-9F5818992980}"/>
                </a:ext>
              </a:extLst>
            </p:cNvPr>
            <p:cNvSpPr>
              <a:spLocks/>
            </p:cNvSpPr>
            <p:nvPr/>
          </p:nvSpPr>
          <p:spPr bwMode="auto">
            <a:xfrm>
              <a:off x="6653213" y="3979863"/>
              <a:ext cx="77788" cy="68263"/>
            </a:xfrm>
            <a:custGeom>
              <a:avLst/>
              <a:gdLst>
                <a:gd name="T0" fmla="*/ 16 w 49"/>
                <a:gd name="T1" fmla="*/ 0 h 43"/>
                <a:gd name="T2" fmla="*/ 0 w 49"/>
                <a:gd name="T3" fmla="*/ 3 h 43"/>
                <a:gd name="T4" fmla="*/ 33 w 49"/>
                <a:gd name="T5" fmla="*/ 43 h 43"/>
                <a:gd name="T6" fmla="*/ 49 w 49"/>
                <a:gd name="T7" fmla="*/ 40 h 43"/>
                <a:gd name="T8" fmla="*/ 16 w 49"/>
                <a:gd name="T9" fmla="*/ 0 h 43"/>
              </a:gdLst>
              <a:ahLst/>
              <a:cxnLst>
                <a:cxn ang="0">
                  <a:pos x="T0" y="T1"/>
                </a:cxn>
                <a:cxn ang="0">
                  <a:pos x="T2" y="T3"/>
                </a:cxn>
                <a:cxn ang="0">
                  <a:pos x="T4" y="T5"/>
                </a:cxn>
                <a:cxn ang="0">
                  <a:pos x="T6" y="T7"/>
                </a:cxn>
                <a:cxn ang="0">
                  <a:pos x="T8" y="T9"/>
                </a:cxn>
              </a:cxnLst>
              <a:rect l="0" t="0" r="r" b="b"/>
              <a:pathLst>
                <a:path w="49" h="43">
                  <a:moveTo>
                    <a:pt x="16" y="0"/>
                  </a:moveTo>
                  <a:lnTo>
                    <a:pt x="0" y="3"/>
                  </a:lnTo>
                  <a:lnTo>
                    <a:pt x="33" y="43"/>
                  </a:lnTo>
                  <a:lnTo>
                    <a:pt x="49" y="4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4" name="Freeform 314">
              <a:extLst>
                <a:ext uri="{FF2B5EF4-FFF2-40B4-BE49-F238E27FC236}">
                  <a16:creationId xmlns:a16="http://schemas.microsoft.com/office/drawing/2014/main" id="{E045DB88-EBEC-44DC-99FF-7A45DA17E517}"/>
                </a:ext>
              </a:extLst>
            </p:cNvPr>
            <p:cNvSpPr>
              <a:spLocks/>
            </p:cNvSpPr>
            <p:nvPr/>
          </p:nvSpPr>
          <p:spPr bwMode="auto">
            <a:xfrm>
              <a:off x="6567488" y="3994150"/>
              <a:ext cx="69850" cy="68263"/>
            </a:xfrm>
            <a:custGeom>
              <a:avLst/>
              <a:gdLst>
                <a:gd name="T0" fmla="*/ 16 w 44"/>
                <a:gd name="T1" fmla="*/ 0 h 43"/>
                <a:gd name="T2" fmla="*/ 0 w 44"/>
                <a:gd name="T3" fmla="*/ 2 h 43"/>
                <a:gd name="T4" fmla="*/ 28 w 44"/>
                <a:gd name="T5" fmla="*/ 43 h 43"/>
                <a:gd name="T6" fmla="*/ 44 w 44"/>
                <a:gd name="T7" fmla="*/ 40 h 43"/>
                <a:gd name="T8" fmla="*/ 16 w 44"/>
                <a:gd name="T9" fmla="*/ 0 h 43"/>
              </a:gdLst>
              <a:ahLst/>
              <a:cxnLst>
                <a:cxn ang="0">
                  <a:pos x="T0" y="T1"/>
                </a:cxn>
                <a:cxn ang="0">
                  <a:pos x="T2" y="T3"/>
                </a:cxn>
                <a:cxn ang="0">
                  <a:pos x="T4" y="T5"/>
                </a:cxn>
                <a:cxn ang="0">
                  <a:pos x="T6" y="T7"/>
                </a:cxn>
                <a:cxn ang="0">
                  <a:pos x="T8" y="T9"/>
                </a:cxn>
              </a:cxnLst>
              <a:rect l="0" t="0" r="r" b="b"/>
              <a:pathLst>
                <a:path w="44" h="43">
                  <a:moveTo>
                    <a:pt x="16" y="0"/>
                  </a:moveTo>
                  <a:lnTo>
                    <a:pt x="0" y="2"/>
                  </a:lnTo>
                  <a:lnTo>
                    <a:pt x="28" y="43"/>
                  </a:lnTo>
                  <a:lnTo>
                    <a:pt x="44" y="40"/>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5" name="Freeform 315">
              <a:extLst>
                <a:ext uri="{FF2B5EF4-FFF2-40B4-BE49-F238E27FC236}">
                  <a16:creationId xmlns:a16="http://schemas.microsoft.com/office/drawing/2014/main" id="{09279914-21EA-4EE6-95E5-022D82633442}"/>
                </a:ext>
              </a:extLst>
            </p:cNvPr>
            <p:cNvSpPr>
              <a:spLocks/>
            </p:cNvSpPr>
            <p:nvPr/>
          </p:nvSpPr>
          <p:spPr bwMode="auto">
            <a:xfrm>
              <a:off x="6480175" y="4003675"/>
              <a:ext cx="61913" cy="69850"/>
            </a:xfrm>
            <a:custGeom>
              <a:avLst/>
              <a:gdLst>
                <a:gd name="T0" fmla="*/ 16 w 39"/>
                <a:gd name="T1" fmla="*/ 0 h 44"/>
                <a:gd name="T2" fmla="*/ 0 w 39"/>
                <a:gd name="T3" fmla="*/ 2 h 44"/>
                <a:gd name="T4" fmla="*/ 23 w 39"/>
                <a:gd name="T5" fmla="*/ 44 h 44"/>
                <a:gd name="T6" fmla="*/ 39 w 39"/>
                <a:gd name="T7" fmla="*/ 42 h 44"/>
                <a:gd name="T8" fmla="*/ 16 w 39"/>
                <a:gd name="T9" fmla="*/ 0 h 44"/>
              </a:gdLst>
              <a:ahLst/>
              <a:cxnLst>
                <a:cxn ang="0">
                  <a:pos x="T0" y="T1"/>
                </a:cxn>
                <a:cxn ang="0">
                  <a:pos x="T2" y="T3"/>
                </a:cxn>
                <a:cxn ang="0">
                  <a:pos x="T4" y="T5"/>
                </a:cxn>
                <a:cxn ang="0">
                  <a:pos x="T6" y="T7"/>
                </a:cxn>
                <a:cxn ang="0">
                  <a:pos x="T8" y="T9"/>
                </a:cxn>
              </a:cxnLst>
              <a:rect l="0" t="0" r="r" b="b"/>
              <a:pathLst>
                <a:path w="39" h="44">
                  <a:moveTo>
                    <a:pt x="16" y="0"/>
                  </a:moveTo>
                  <a:lnTo>
                    <a:pt x="0" y="2"/>
                  </a:lnTo>
                  <a:lnTo>
                    <a:pt x="23" y="44"/>
                  </a:lnTo>
                  <a:lnTo>
                    <a:pt x="39" y="42"/>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6" name="Freeform 316">
              <a:extLst>
                <a:ext uri="{FF2B5EF4-FFF2-40B4-BE49-F238E27FC236}">
                  <a16:creationId xmlns:a16="http://schemas.microsoft.com/office/drawing/2014/main" id="{B69EA2FA-CCF8-4CF8-8D91-07087E8F2318}"/>
                </a:ext>
              </a:extLst>
            </p:cNvPr>
            <p:cNvSpPr>
              <a:spLocks/>
            </p:cNvSpPr>
            <p:nvPr/>
          </p:nvSpPr>
          <p:spPr bwMode="auto">
            <a:xfrm>
              <a:off x="6391275" y="4013200"/>
              <a:ext cx="55563" cy="69850"/>
            </a:xfrm>
            <a:custGeom>
              <a:avLst/>
              <a:gdLst>
                <a:gd name="T0" fmla="*/ 17 w 35"/>
                <a:gd name="T1" fmla="*/ 0 h 44"/>
                <a:gd name="T2" fmla="*/ 0 w 35"/>
                <a:gd name="T3" fmla="*/ 2 h 44"/>
                <a:gd name="T4" fmla="*/ 19 w 35"/>
                <a:gd name="T5" fmla="*/ 44 h 44"/>
                <a:gd name="T6" fmla="*/ 35 w 35"/>
                <a:gd name="T7" fmla="*/ 42 h 44"/>
                <a:gd name="T8" fmla="*/ 17 w 35"/>
                <a:gd name="T9" fmla="*/ 0 h 44"/>
              </a:gdLst>
              <a:ahLst/>
              <a:cxnLst>
                <a:cxn ang="0">
                  <a:pos x="T0" y="T1"/>
                </a:cxn>
                <a:cxn ang="0">
                  <a:pos x="T2" y="T3"/>
                </a:cxn>
                <a:cxn ang="0">
                  <a:pos x="T4" y="T5"/>
                </a:cxn>
                <a:cxn ang="0">
                  <a:pos x="T6" y="T7"/>
                </a:cxn>
                <a:cxn ang="0">
                  <a:pos x="T8" y="T9"/>
                </a:cxn>
              </a:cxnLst>
              <a:rect l="0" t="0" r="r" b="b"/>
              <a:pathLst>
                <a:path w="35" h="44">
                  <a:moveTo>
                    <a:pt x="17" y="0"/>
                  </a:moveTo>
                  <a:lnTo>
                    <a:pt x="0" y="2"/>
                  </a:lnTo>
                  <a:lnTo>
                    <a:pt x="19" y="44"/>
                  </a:lnTo>
                  <a:lnTo>
                    <a:pt x="35" y="42"/>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7" name="Freeform 317">
              <a:extLst>
                <a:ext uri="{FF2B5EF4-FFF2-40B4-BE49-F238E27FC236}">
                  <a16:creationId xmlns:a16="http://schemas.microsoft.com/office/drawing/2014/main" id="{EDD7A4C9-08A3-450F-9C00-1E7574501BA5}"/>
                </a:ext>
              </a:extLst>
            </p:cNvPr>
            <p:cNvSpPr>
              <a:spLocks/>
            </p:cNvSpPr>
            <p:nvPr/>
          </p:nvSpPr>
          <p:spPr bwMode="auto">
            <a:xfrm>
              <a:off x="6302375" y="4021138"/>
              <a:ext cx="49213" cy="68263"/>
            </a:xfrm>
            <a:custGeom>
              <a:avLst/>
              <a:gdLst>
                <a:gd name="T0" fmla="*/ 17 w 31"/>
                <a:gd name="T1" fmla="*/ 0 h 43"/>
                <a:gd name="T2" fmla="*/ 0 w 31"/>
                <a:gd name="T3" fmla="*/ 1 h 43"/>
                <a:gd name="T4" fmla="*/ 14 w 31"/>
                <a:gd name="T5" fmla="*/ 43 h 43"/>
                <a:gd name="T6" fmla="*/ 31 w 31"/>
                <a:gd name="T7" fmla="*/ 42 h 43"/>
                <a:gd name="T8" fmla="*/ 17 w 31"/>
                <a:gd name="T9" fmla="*/ 0 h 43"/>
              </a:gdLst>
              <a:ahLst/>
              <a:cxnLst>
                <a:cxn ang="0">
                  <a:pos x="T0" y="T1"/>
                </a:cxn>
                <a:cxn ang="0">
                  <a:pos x="T2" y="T3"/>
                </a:cxn>
                <a:cxn ang="0">
                  <a:pos x="T4" y="T5"/>
                </a:cxn>
                <a:cxn ang="0">
                  <a:pos x="T6" y="T7"/>
                </a:cxn>
                <a:cxn ang="0">
                  <a:pos x="T8" y="T9"/>
                </a:cxn>
              </a:cxnLst>
              <a:rect l="0" t="0" r="r" b="b"/>
              <a:pathLst>
                <a:path w="31" h="43">
                  <a:moveTo>
                    <a:pt x="17" y="0"/>
                  </a:moveTo>
                  <a:lnTo>
                    <a:pt x="0" y="1"/>
                  </a:lnTo>
                  <a:lnTo>
                    <a:pt x="14" y="43"/>
                  </a:lnTo>
                  <a:lnTo>
                    <a:pt x="31" y="42"/>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8" name="Freeform 318">
              <a:extLst>
                <a:ext uri="{FF2B5EF4-FFF2-40B4-BE49-F238E27FC236}">
                  <a16:creationId xmlns:a16="http://schemas.microsoft.com/office/drawing/2014/main" id="{E885C88D-3195-460D-8DF6-D6835A7A0C2D}"/>
                </a:ext>
              </a:extLst>
            </p:cNvPr>
            <p:cNvSpPr>
              <a:spLocks/>
            </p:cNvSpPr>
            <p:nvPr/>
          </p:nvSpPr>
          <p:spPr bwMode="auto">
            <a:xfrm>
              <a:off x="6213475" y="4025900"/>
              <a:ext cx="39688" cy="68263"/>
            </a:xfrm>
            <a:custGeom>
              <a:avLst/>
              <a:gdLst>
                <a:gd name="T0" fmla="*/ 17 w 25"/>
                <a:gd name="T1" fmla="*/ 0 h 43"/>
                <a:gd name="T2" fmla="*/ 0 w 25"/>
                <a:gd name="T3" fmla="*/ 1 h 43"/>
                <a:gd name="T4" fmla="*/ 8 w 25"/>
                <a:gd name="T5" fmla="*/ 43 h 43"/>
                <a:gd name="T6" fmla="*/ 25 w 25"/>
                <a:gd name="T7" fmla="*/ 43 h 43"/>
                <a:gd name="T8" fmla="*/ 17 w 25"/>
                <a:gd name="T9" fmla="*/ 0 h 43"/>
              </a:gdLst>
              <a:ahLst/>
              <a:cxnLst>
                <a:cxn ang="0">
                  <a:pos x="T0" y="T1"/>
                </a:cxn>
                <a:cxn ang="0">
                  <a:pos x="T2" y="T3"/>
                </a:cxn>
                <a:cxn ang="0">
                  <a:pos x="T4" y="T5"/>
                </a:cxn>
                <a:cxn ang="0">
                  <a:pos x="T6" y="T7"/>
                </a:cxn>
                <a:cxn ang="0">
                  <a:pos x="T8" y="T9"/>
                </a:cxn>
              </a:cxnLst>
              <a:rect l="0" t="0" r="r" b="b"/>
              <a:pathLst>
                <a:path w="25" h="43">
                  <a:moveTo>
                    <a:pt x="17" y="0"/>
                  </a:moveTo>
                  <a:lnTo>
                    <a:pt x="0" y="1"/>
                  </a:lnTo>
                  <a:lnTo>
                    <a:pt x="8" y="43"/>
                  </a:lnTo>
                  <a:lnTo>
                    <a:pt x="25" y="43"/>
                  </a:lnTo>
                  <a:lnTo>
                    <a:pt x="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69" name="Freeform 319">
              <a:extLst>
                <a:ext uri="{FF2B5EF4-FFF2-40B4-BE49-F238E27FC236}">
                  <a16:creationId xmlns:a16="http://schemas.microsoft.com/office/drawing/2014/main" id="{C961223F-1FD5-487E-9AEF-748B2021F471}"/>
                </a:ext>
              </a:extLst>
            </p:cNvPr>
            <p:cNvSpPr>
              <a:spLocks/>
            </p:cNvSpPr>
            <p:nvPr/>
          </p:nvSpPr>
          <p:spPr bwMode="auto">
            <a:xfrm>
              <a:off x="6124575" y="4029075"/>
              <a:ext cx="30163" cy="68263"/>
            </a:xfrm>
            <a:custGeom>
              <a:avLst/>
              <a:gdLst>
                <a:gd name="T0" fmla="*/ 16 w 19"/>
                <a:gd name="T1" fmla="*/ 0 h 43"/>
                <a:gd name="T2" fmla="*/ 0 w 19"/>
                <a:gd name="T3" fmla="*/ 0 h 43"/>
                <a:gd name="T4" fmla="*/ 3 w 19"/>
                <a:gd name="T5" fmla="*/ 43 h 43"/>
                <a:gd name="T6" fmla="*/ 19 w 19"/>
                <a:gd name="T7" fmla="*/ 43 h 43"/>
                <a:gd name="T8" fmla="*/ 16 w 19"/>
                <a:gd name="T9" fmla="*/ 0 h 43"/>
              </a:gdLst>
              <a:ahLst/>
              <a:cxnLst>
                <a:cxn ang="0">
                  <a:pos x="T0" y="T1"/>
                </a:cxn>
                <a:cxn ang="0">
                  <a:pos x="T2" y="T3"/>
                </a:cxn>
                <a:cxn ang="0">
                  <a:pos x="T4" y="T5"/>
                </a:cxn>
                <a:cxn ang="0">
                  <a:pos x="T6" y="T7"/>
                </a:cxn>
                <a:cxn ang="0">
                  <a:pos x="T8" y="T9"/>
                </a:cxn>
              </a:cxnLst>
              <a:rect l="0" t="0" r="r" b="b"/>
              <a:pathLst>
                <a:path w="19" h="43">
                  <a:moveTo>
                    <a:pt x="16" y="0"/>
                  </a:moveTo>
                  <a:lnTo>
                    <a:pt x="0" y="0"/>
                  </a:lnTo>
                  <a:lnTo>
                    <a:pt x="3" y="43"/>
                  </a:lnTo>
                  <a:lnTo>
                    <a:pt x="19" y="43"/>
                  </a:lnTo>
                  <a:lnTo>
                    <a:pt x="16"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0" name="Freeform 320">
              <a:extLst>
                <a:ext uri="{FF2B5EF4-FFF2-40B4-BE49-F238E27FC236}">
                  <a16:creationId xmlns:a16="http://schemas.microsoft.com/office/drawing/2014/main" id="{7D45C6DF-6A54-455A-B9D9-19995EAB37DD}"/>
                </a:ext>
              </a:extLst>
            </p:cNvPr>
            <p:cNvSpPr>
              <a:spLocks/>
            </p:cNvSpPr>
            <p:nvPr/>
          </p:nvSpPr>
          <p:spPr bwMode="auto">
            <a:xfrm>
              <a:off x="6030913" y="4029075"/>
              <a:ext cx="28575" cy="68263"/>
            </a:xfrm>
            <a:custGeom>
              <a:avLst/>
              <a:gdLst>
                <a:gd name="T0" fmla="*/ 18 w 18"/>
                <a:gd name="T1" fmla="*/ 0 h 43"/>
                <a:gd name="T2" fmla="*/ 2 w 18"/>
                <a:gd name="T3" fmla="*/ 0 h 43"/>
                <a:gd name="T4" fmla="*/ 0 w 18"/>
                <a:gd name="T5" fmla="*/ 43 h 43"/>
                <a:gd name="T6" fmla="*/ 16 w 18"/>
                <a:gd name="T7" fmla="*/ 43 h 43"/>
                <a:gd name="T8" fmla="*/ 18 w 18"/>
                <a:gd name="T9" fmla="*/ 0 h 43"/>
              </a:gdLst>
              <a:ahLst/>
              <a:cxnLst>
                <a:cxn ang="0">
                  <a:pos x="T0" y="T1"/>
                </a:cxn>
                <a:cxn ang="0">
                  <a:pos x="T2" y="T3"/>
                </a:cxn>
                <a:cxn ang="0">
                  <a:pos x="T4" y="T5"/>
                </a:cxn>
                <a:cxn ang="0">
                  <a:pos x="T6" y="T7"/>
                </a:cxn>
                <a:cxn ang="0">
                  <a:pos x="T8" y="T9"/>
                </a:cxn>
              </a:cxnLst>
              <a:rect l="0" t="0" r="r" b="b"/>
              <a:pathLst>
                <a:path w="18" h="43">
                  <a:moveTo>
                    <a:pt x="18" y="0"/>
                  </a:moveTo>
                  <a:lnTo>
                    <a:pt x="2" y="0"/>
                  </a:lnTo>
                  <a:lnTo>
                    <a:pt x="0" y="43"/>
                  </a:lnTo>
                  <a:lnTo>
                    <a:pt x="16" y="43"/>
                  </a:lnTo>
                  <a:lnTo>
                    <a:pt x="1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1" name="Freeform 321">
              <a:extLst>
                <a:ext uri="{FF2B5EF4-FFF2-40B4-BE49-F238E27FC236}">
                  <a16:creationId xmlns:a16="http://schemas.microsoft.com/office/drawing/2014/main" id="{5307D730-5E85-450B-88CA-88913BDB0E3A}"/>
                </a:ext>
              </a:extLst>
            </p:cNvPr>
            <p:cNvSpPr>
              <a:spLocks/>
            </p:cNvSpPr>
            <p:nvPr/>
          </p:nvSpPr>
          <p:spPr bwMode="auto">
            <a:xfrm>
              <a:off x="5932488" y="4027488"/>
              <a:ext cx="38100" cy="68263"/>
            </a:xfrm>
            <a:custGeom>
              <a:avLst/>
              <a:gdLst>
                <a:gd name="T0" fmla="*/ 24 w 24"/>
                <a:gd name="T1" fmla="*/ 0 h 43"/>
                <a:gd name="T2" fmla="*/ 7 w 24"/>
                <a:gd name="T3" fmla="*/ 0 h 43"/>
                <a:gd name="T4" fmla="*/ 0 w 24"/>
                <a:gd name="T5" fmla="*/ 43 h 43"/>
                <a:gd name="T6" fmla="*/ 17 w 24"/>
                <a:gd name="T7" fmla="*/ 43 h 43"/>
                <a:gd name="T8" fmla="*/ 24 w 24"/>
                <a:gd name="T9" fmla="*/ 0 h 43"/>
              </a:gdLst>
              <a:ahLst/>
              <a:cxnLst>
                <a:cxn ang="0">
                  <a:pos x="T0" y="T1"/>
                </a:cxn>
                <a:cxn ang="0">
                  <a:pos x="T2" y="T3"/>
                </a:cxn>
                <a:cxn ang="0">
                  <a:pos x="T4" y="T5"/>
                </a:cxn>
                <a:cxn ang="0">
                  <a:pos x="T6" y="T7"/>
                </a:cxn>
                <a:cxn ang="0">
                  <a:pos x="T8" y="T9"/>
                </a:cxn>
              </a:cxnLst>
              <a:rect l="0" t="0" r="r" b="b"/>
              <a:pathLst>
                <a:path w="24" h="43">
                  <a:moveTo>
                    <a:pt x="24" y="0"/>
                  </a:moveTo>
                  <a:lnTo>
                    <a:pt x="7" y="0"/>
                  </a:lnTo>
                  <a:lnTo>
                    <a:pt x="0" y="43"/>
                  </a:lnTo>
                  <a:lnTo>
                    <a:pt x="17" y="43"/>
                  </a:lnTo>
                  <a:lnTo>
                    <a:pt x="2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2" name="Freeform 322">
              <a:extLst>
                <a:ext uri="{FF2B5EF4-FFF2-40B4-BE49-F238E27FC236}">
                  <a16:creationId xmlns:a16="http://schemas.microsoft.com/office/drawing/2014/main" id="{48470899-C9B7-44B4-AA2F-E78E38D3A07B}"/>
                </a:ext>
              </a:extLst>
            </p:cNvPr>
            <p:cNvSpPr>
              <a:spLocks/>
            </p:cNvSpPr>
            <p:nvPr/>
          </p:nvSpPr>
          <p:spPr bwMode="auto">
            <a:xfrm>
              <a:off x="5835650" y="4022725"/>
              <a:ext cx="44450" cy="69850"/>
            </a:xfrm>
            <a:custGeom>
              <a:avLst/>
              <a:gdLst>
                <a:gd name="T0" fmla="*/ 28 w 28"/>
                <a:gd name="T1" fmla="*/ 1 h 44"/>
                <a:gd name="T2" fmla="*/ 12 w 28"/>
                <a:gd name="T3" fmla="*/ 0 h 44"/>
                <a:gd name="T4" fmla="*/ 0 w 28"/>
                <a:gd name="T5" fmla="*/ 43 h 44"/>
                <a:gd name="T6" fmla="*/ 16 w 28"/>
                <a:gd name="T7" fmla="*/ 44 h 44"/>
                <a:gd name="T8" fmla="*/ 28 w 28"/>
                <a:gd name="T9" fmla="*/ 1 h 44"/>
              </a:gdLst>
              <a:ahLst/>
              <a:cxnLst>
                <a:cxn ang="0">
                  <a:pos x="T0" y="T1"/>
                </a:cxn>
                <a:cxn ang="0">
                  <a:pos x="T2" y="T3"/>
                </a:cxn>
                <a:cxn ang="0">
                  <a:pos x="T4" y="T5"/>
                </a:cxn>
                <a:cxn ang="0">
                  <a:pos x="T6" y="T7"/>
                </a:cxn>
                <a:cxn ang="0">
                  <a:pos x="T8" y="T9"/>
                </a:cxn>
              </a:cxnLst>
              <a:rect l="0" t="0" r="r" b="b"/>
              <a:pathLst>
                <a:path w="28" h="44">
                  <a:moveTo>
                    <a:pt x="28" y="1"/>
                  </a:moveTo>
                  <a:lnTo>
                    <a:pt x="12" y="0"/>
                  </a:lnTo>
                  <a:lnTo>
                    <a:pt x="0" y="43"/>
                  </a:lnTo>
                  <a:lnTo>
                    <a:pt x="16" y="44"/>
                  </a:lnTo>
                  <a:lnTo>
                    <a:pt x="28"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3" name="Freeform 323">
              <a:extLst>
                <a:ext uri="{FF2B5EF4-FFF2-40B4-BE49-F238E27FC236}">
                  <a16:creationId xmlns:a16="http://schemas.microsoft.com/office/drawing/2014/main" id="{9BA11C71-38BF-4558-95AC-DC4D6AF4EA91}"/>
                </a:ext>
              </a:extLst>
            </p:cNvPr>
            <p:cNvSpPr>
              <a:spLocks/>
            </p:cNvSpPr>
            <p:nvPr/>
          </p:nvSpPr>
          <p:spPr bwMode="auto">
            <a:xfrm>
              <a:off x="5738813" y="4016375"/>
              <a:ext cx="52388" cy="69850"/>
            </a:xfrm>
            <a:custGeom>
              <a:avLst/>
              <a:gdLst>
                <a:gd name="T0" fmla="*/ 33 w 33"/>
                <a:gd name="T1" fmla="*/ 2 h 44"/>
                <a:gd name="T2" fmla="*/ 17 w 33"/>
                <a:gd name="T3" fmla="*/ 0 h 44"/>
                <a:gd name="T4" fmla="*/ 0 w 33"/>
                <a:gd name="T5" fmla="*/ 43 h 44"/>
                <a:gd name="T6" fmla="*/ 16 w 33"/>
                <a:gd name="T7" fmla="*/ 44 h 44"/>
                <a:gd name="T8" fmla="*/ 33 w 33"/>
                <a:gd name="T9" fmla="*/ 2 h 44"/>
              </a:gdLst>
              <a:ahLst/>
              <a:cxnLst>
                <a:cxn ang="0">
                  <a:pos x="T0" y="T1"/>
                </a:cxn>
                <a:cxn ang="0">
                  <a:pos x="T2" y="T3"/>
                </a:cxn>
                <a:cxn ang="0">
                  <a:pos x="T4" y="T5"/>
                </a:cxn>
                <a:cxn ang="0">
                  <a:pos x="T6" y="T7"/>
                </a:cxn>
                <a:cxn ang="0">
                  <a:pos x="T8" y="T9"/>
                </a:cxn>
              </a:cxnLst>
              <a:rect l="0" t="0" r="r" b="b"/>
              <a:pathLst>
                <a:path w="33" h="44">
                  <a:moveTo>
                    <a:pt x="33" y="2"/>
                  </a:moveTo>
                  <a:lnTo>
                    <a:pt x="17" y="0"/>
                  </a:lnTo>
                  <a:lnTo>
                    <a:pt x="0" y="43"/>
                  </a:lnTo>
                  <a:lnTo>
                    <a:pt x="16" y="44"/>
                  </a:lnTo>
                  <a:lnTo>
                    <a:pt x="3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4" name="Freeform 324">
              <a:extLst>
                <a:ext uri="{FF2B5EF4-FFF2-40B4-BE49-F238E27FC236}">
                  <a16:creationId xmlns:a16="http://schemas.microsoft.com/office/drawing/2014/main" id="{6E329253-1925-45A1-B1D0-3B172699C150}"/>
                </a:ext>
              </a:extLst>
            </p:cNvPr>
            <p:cNvSpPr>
              <a:spLocks/>
            </p:cNvSpPr>
            <p:nvPr/>
          </p:nvSpPr>
          <p:spPr bwMode="auto">
            <a:xfrm>
              <a:off x="5643563" y="4008438"/>
              <a:ext cx="58738" cy="69850"/>
            </a:xfrm>
            <a:custGeom>
              <a:avLst/>
              <a:gdLst>
                <a:gd name="T0" fmla="*/ 37 w 37"/>
                <a:gd name="T1" fmla="*/ 2 h 44"/>
                <a:gd name="T2" fmla="*/ 21 w 37"/>
                <a:gd name="T3" fmla="*/ 0 h 44"/>
                <a:gd name="T4" fmla="*/ 0 w 37"/>
                <a:gd name="T5" fmla="*/ 42 h 44"/>
                <a:gd name="T6" fmla="*/ 16 w 37"/>
                <a:gd name="T7" fmla="*/ 44 h 44"/>
                <a:gd name="T8" fmla="*/ 37 w 37"/>
                <a:gd name="T9" fmla="*/ 2 h 44"/>
              </a:gdLst>
              <a:ahLst/>
              <a:cxnLst>
                <a:cxn ang="0">
                  <a:pos x="T0" y="T1"/>
                </a:cxn>
                <a:cxn ang="0">
                  <a:pos x="T2" y="T3"/>
                </a:cxn>
                <a:cxn ang="0">
                  <a:pos x="T4" y="T5"/>
                </a:cxn>
                <a:cxn ang="0">
                  <a:pos x="T6" y="T7"/>
                </a:cxn>
                <a:cxn ang="0">
                  <a:pos x="T8" y="T9"/>
                </a:cxn>
              </a:cxnLst>
              <a:rect l="0" t="0" r="r" b="b"/>
              <a:pathLst>
                <a:path w="37" h="44">
                  <a:moveTo>
                    <a:pt x="37" y="2"/>
                  </a:moveTo>
                  <a:lnTo>
                    <a:pt x="21" y="0"/>
                  </a:lnTo>
                  <a:lnTo>
                    <a:pt x="0" y="42"/>
                  </a:lnTo>
                  <a:lnTo>
                    <a:pt x="16" y="44"/>
                  </a:lnTo>
                  <a:lnTo>
                    <a:pt x="37"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5" name="Freeform 325">
              <a:extLst>
                <a:ext uri="{FF2B5EF4-FFF2-40B4-BE49-F238E27FC236}">
                  <a16:creationId xmlns:a16="http://schemas.microsoft.com/office/drawing/2014/main" id="{795E222D-97F8-4713-A518-92B88D0CC3DD}"/>
                </a:ext>
              </a:extLst>
            </p:cNvPr>
            <p:cNvSpPr>
              <a:spLocks/>
            </p:cNvSpPr>
            <p:nvPr/>
          </p:nvSpPr>
          <p:spPr bwMode="auto">
            <a:xfrm>
              <a:off x="5548313" y="3998913"/>
              <a:ext cx="68263" cy="68263"/>
            </a:xfrm>
            <a:custGeom>
              <a:avLst/>
              <a:gdLst>
                <a:gd name="T0" fmla="*/ 43 w 43"/>
                <a:gd name="T1" fmla="*/ 2 h 43"/>
                <a:gd name="T2" fmla="*/ 27 w 43"/>
                <a:gd name="T3" fmla="*/ 0 h 43"/>
                <a:gd name="T4" fmla="*/ 0 w 43"/>
                <a:gd name="T5" fmla="*/ 41 h 43"/>
                <a:gd name="T6" fmla="*/ 16 w 43"/>
                <a:gd name="T7" fmla="*/ 43 h 43"/>
                <a:gd name="T8" fmla="*/ 43 w 43"/>
                <a:gd name="T9" fmla="*/ 2 h 43"/>
              </a:gdLst>
              <a:ahLst/>
              <a:cxnLst>
                <a:cxn ang="0">
                  <a:pos x="T0" y="T1"/>
                </a:cxn>
                <a:cxn ang="0">
                  <a:pos x="T2" y="T3"/>
                </a:cxn>
                <a:cxn ang="0">
                  <a:pos x="T4" y="T5"/>
                </a:cxn>
                <a:cxn ang="0">
                  <a:pos x="T6" y="T7"/>
                </a:cxn>
                <a:cxn ang="0">
                  <a:pos x="T8" y="T9"/>
                </a:cxn>
              </a:cxnLst>
              <a:rect l="0" t="0" r="r" b="b"/>
              <a:pathLst>
                <a:path w="43" h="43">
                  <a:moveTo>
                    <a:pt x="43" y="2"/>
                  </a:moveTo>
                  <a:lnTo>
                    <a:pt x="27" y="0"/>
                  </a:lnTo>
                  <a:lnTo>
                    <a:pt x="0" y="41"/>
                  </a:lnTo>
                  <a:lnTo>
                    <a:pt x="16" y="43"/>
                  </a:lnTo>
                  <a:lnTo>
                    <a:pt x="43"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6" name="Freeform 326">
              <a:extLst>
                <a:ext uri="{FF2B5EF4-FFF2-40B4-BE49-F238E27FC236}">
                  <a16:creationId xmlns:a16="http://schemas.microsoft.com/office/drawing/2014/main" id="{2D1C50CD-B1D9-4667-9B3C-7DBAB33A5907}"/>
                </a:ext>
              </a:extLst>
            </p:cNvPr>
            <p:cNvSpPr>
              <a:spLocks/>
            </p:cNvSpPr>
            <p:nvPr/>
          </p:nvSpPr>
          <p:spPr bwMode="auto">
            <a:xfrm>
              <a:off x="5456238" y="3986213"/>
              <a:ext cx="74613" cy="68263"/>
            </a:xfrm>
            <a:custGeom>
              <a:avLst/>
              <a:gdLst>
                <a:gd name="T0" fmla="*/ 47 w 47"/>
                <a:gd name="T1" fmla="*/ 3 h 43"/>
                <a:gd name="T2" fmla="*/ 31 w 47"/>
                <a:gd name="T3" fmla="*/ 0 h 43"/>
                <a:gd name="T4" fmla="*/ 0 w 47"/>
                <a:gd name="T5" fmla="*/ 41 h 43"/>
                <a:gd name="T6" fmla="*/ 15 w 47"/>
                <a:gd name="T7" fmla="*/ 43 h 43"/>
                <a:gd name="T8" fmla="*/ 47 w 47"/>
                <a:gd name="T9" fmla="*/ 3 h 43"/>
              </a:gdLst>
              <a:ahLst/>
              <a:cxnLst>
                <a:cxn ang="0">
                  <a:pos x="T0" y="T1"/>
                </a:cxn>
                <a:cxn ang="0">
                  <a:pos x="T2" y="T3"/>
                </a:cxn>
                <a:cxn ang="0">
                  <a:pos x="T4" y="T5"/>
                </a:cxn>
                <a:cxn ang="0">
                  <a:pos x="T6" y="T7"/>
                </a:cxn>
                <a:cxn ang="0">
                  <a:pos x="T8" y="T9"/>
                </a:cxn>
              </a:cxnLst>
              <a:rect l="0" t="0" r="r" b="b"/>
              <a:pathLst>
                <a:path w="47" h="43">
                  <a:moveTo>
                    <a:pt x="47" y="3"/>
                  </a:moveTo>
                  <a:lnTo>
                    <a:pt x="31" y="0"/>
                  </a:lnTo>
                  <a:lnTo>
                    <a:pt x="0" y="41"/>
                  </a:lnTo>
                  <a:lnTo>
                    <a:pt x="15" y="43"/>
                  </a:lnTo>
                  <a:lnTo>
                    <a:pt x="47"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7" name="Freeform 327">
              <a:extLst>
                <a:ext uri="{FF2B5EF4-FFF2-40B4-BE49-F238E27FC236}">
                  <a16:creationId xmlns:a16="http://schemas.microsoft.com/office/drawing/2014/main" id="{B5F76D63-8419-46F1-95F8-A89B2865C019}"/>
                </a:ext>
              </a:extLst>
            </p:cNvPr>
            <p:cNvSpPr>
              <a:spLocks/>
            </p:cNvSpPr>
            <p:nvPr/>
          </p:nvSpPr>
          <p:spPr bwMode="auto">
            <a:xfrm>
              <a:off x="5364163" y="3971925"/>
              <a:ext cx="82550" cy="68263"/>
            </a:xfrm>
            <a:custGeom>
              <a:avLst/>
              <a:gdLst>
                <a:gd name="T0" fmla="*/ 52 w 52"/>
                <a:gd name="T1" fmla="*/ 3 h 43"/>
                <a:gd name="T2" fmla="*/ 36 w 52"/>
                <a:gd name="T3" fmla="*/ 0 h 43"/>
                <a:gd name="T4" fmla="*/ 0 w 52"/>
                <a:gd name="T5" fmla="*/ 40 h 43"/>
                <a:gd name="T6" fmla="*/ 15 w 52"/>
                <a:gd name="T7" fmla="*/ 43 h 43"/>
                <a:gd name="T8" fmla="*/ 52 w 52"/>
                <a:gd name="T9" fmla="*/ 3 h 43"/>
              </a:gdLst>
              <a:ahLst/>
              <a:cxnLst>
                <a:cxn ang="0">
                  <a:pos x="T0" y="T1"/>
                </a:cxn>
                <a:cxn ang="0">
                  <a:pos x="T2" y="T3"/>
                </a:cxn>
                <a:cxn ang="0">
                  <a:pos x="T4" y="T5"/>
                </a:cxn>
                <a:cxn ang="0">
                  <a:pos x="T6" y="T7"/>
                </a:cxn>
                <a:cxn ang="0">
                  <a:pos x="T8" y="T9"/>
                </a:cxn>
              </a:cxnLst>
              <a:rect l="0" t="0" r="r" b="b"/>
              <a:pathLst>
                <a:path w="52" h="43">
                  <a:moveTo>
                    <a:pt x="52" y="3"/>
                  </a:moveTo>
                  <a:lnTo>
                    <a:pt x="36" y="0"/>
                  </a:lnTo>
                  <a:lnTo>
                    <a:pt x="0" y="40"/>
                  </a:lnTo>
                  <a:lnTo>
                    <a:pt x="15" y="43"/>
                  </a:lnTo>
                  <a:lnTo>
                    <a:pt x="52"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8" name="Freeform 328">
              <a:extLst>
                <a:ext uri="{FF2B5EF4-FFF2-40B4-BE49-F238E27FC236}">
                  <a16:creationId xmlns:a16="http://schemas.microsoft.com/office/drawing/2014/main" id="{87D6E067-B73F-4CE4-B48F-8D7829DBC9A0}"/>
                </a:ext>
              </a:extLst>
            </p:cNvPr>
            <p:cNvSpPr>
              <a:spLocks/>
            </p:cNvSpPr>
            <p:nvPr/>
          </p:nvSpPr>
          <p:spPr bwMode="auto">
            <a:xfrm>
              <a:off x="5275263" y="3956050"/>
              <a:ext cx="88900" cy="66675"/>
            </a:xfrm>
            <a:custGeom>
              <a:avLst/>
              <a:gdLst>
                <a:gd name="T0" fmla="*/ 56 w 56"/>
                <a:gd name="T1" fmla="*/ 3 h 42"/>
                <a:gd name="T2" fmla="*/ 40 w 56"/>
                <a:gd name="T3" fmla="*/ 0 h 42"/>
                <a:gd name="T4" fmla="*/ 0 w 56"/>
                <a:gd name="T5" fmla="*/ 39 h 42"/>
                <a:gd name="T6" fmla="*/ 15 w 56"/>
                <a:gd name="T7" fmla="*/ 42 h 42"/>
                <a:gd name="T8" fmla="*/ 56 w 56"/>
                <a:gd name="T9" fmla="*/ 3 h 42"/>
              </a:gdLst>
              <a:ahLst/>
              <a:cxnLst>
                <a:cxn ang="0">
                  <a:pos x="T0" y="T1"/>
                </a:cxn>
                <a:cxn ang="0">
                  <a:pos x="T2" y="T3"/>
                </a:cxn>
                <a:cxn ang="0">
                  <a:pos x="T4" y="T5"/>
                </a:cxn>
                <a:cxn ang="0">
                  <a:pos x="T6" y="T7"/>
                </a:cxn>
                <a:cxn ang="0">
                  <a:pos x="T8" y="T9"/>
                </a:cxn>
              </a:cxnLst>
              <a:rect l="0" t="0" r="r" b="b"/>
              <a:pathLst>
                <a:path w="56" h="42">
                  <a:moveTo>
                    <a:pt x="56" y="3"/>
                  </a:moveTo>
                  <a:lnTo>
                    <a:pt x="40" y="0"/>
                  </a:lnTo>
                  <a:lnTo>
                    <a:pt x="0" y="39"/>
                  </a:lnTo>
                  <a:lnTo>
                    <a:pt x="15" y="42"/>
                  </a:lnTo>
                  <a:lnTo>
                    <a:pt x="56" y="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79" name="Freeform 329">
              <a:extLst>
                <a:ext uri="{FF2B5EF4-FFF2-40B4-BE49-F238E27FC236}">
                  <a16:creationId xmlns:a16="http://schemas.microsoft.com/office/drawing/2014/main" id="{84628BEA-3A3D-491D-A588-39ADE93B2CFA}"/>
                </a:ext>
              </a:extLst>
            </p:cNvPr>
            <p:cNvSpPr>
              <a:spLocks/>
            </p:cNvSpPr>
            <p:nvPr/>
          </p:nvSpPr>
          <p:spPr bwMode="auto">
            <a:xfrm>
              <a:off x="5187950" y="3937000"/>
              <a:ext cx="95250" cy="66675"/>
            </a:xfrm>
            <a:custGeom>
              <a:avLst/>
              <a:gdLst>
                <a:gd name="T0" fmla="*/ 60 w 60"/>
                <a:gd name="T1" fmla="*/ 4 h 42"/>
                <a:gd name="T2" fmla="*/ 45 w 60"/>
                <a:gd name="T3" fmla="*/ 0 h 42"/>
                <a:gd name="T4" fmla="*/ 0 w 60"/>
                <a:gd name="T5" fmla="*/ 39 h 42"/>
                <a:gd name="T6" fmla="*/ 15 w 60"/>
                <a:gd name="T7" fmla="*/ 42 h 42"/>
                <a:gd name="T8" fmla="*/ 60 w 60"/>
                <a:gd name="T9" fmla="*/ 4 h 42"/>
              </a:gdLst>
              <a:ahLst/>
              <a:cxnLst>
                <a:cxn ang="0">
                  <a:pos x="T0" y="T1"/>
                </a:cxn>
                <a:cxn ang="0">
                  <a:pos x="T2" y="T3"/>
                </a:cxn>
                <a:cxn ang="0">
                  <a:pos x="T4" y="T5"/>
                </a:cxn>
                <a:cxn ang="0">
                  <a:pos x="T6" y="T7"/>
                </a:cxn>
                <a:cxn ang="0">
                  <a:pos x="T8" y="T9"/>
                </a:cxn>
              </a:cxnLst>
              <a:rect l="0" t="0" r="r" b="b"/>
              <a:pathLst>
                <a:path w="60" h="42">
                  <a:moveTo>
                    <a:pt x="60" y="4"/>
                  </a:moveTo>
                  <a:lnTo>
                    <a:pt x="45" y="0"/>
                  </a:lnTo>
                  <a:lnTo>
                    <a:pt x="0" y="39"/>
                  </a:lnTo>
                  <a:lnTo>
                    <a:pt x="15" y="42"/>
                  </a:lnTo>
                  <a:lnTo>
                    <a:pt x="60"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0" name="Freeform 330">
              <a:extLst>
                <a:ext uri="{FF2B5EF4-FFF2-40B4-BE49-F238E27FC236}">
                  <a16:creationId xmlns:a16="http://schemas.microsoft.com/office/drawing/2014/main" id="{305AF806-B925-4AB9-BED7-71478893D5F4}"/>
                </a:ext>
              </a:extLst>
            </p:cNvPr>
            <p:cNvSpPr>
              <a:spLocks/>
            </p:cNvSpPr>
            <p:nvPr/>
          </p:nvSpPr>
          <p:spPr bwMode="auto">
            <a:xfrm>
              <a:off x="5103813" y="3917950"/>
              <a:ext cx="100013" cy="65088"/>
            </a:xfrm>
            <a:custGeom>
              <a:avLst/>
              <a:gdLst>
                <a:gd name="T0" fmla="*/ 63 w 63"/>
                <a:gd name="T1" fmla="*/ 4 h 41"/>
                <a:gd name="T2" fmla="*/ 49 w 63"/>
                <a:gd name="T3" fmla="*/ 0 h 41"/>
                <a:gd name="T4" fmla="*/ 0 w 63"/>
                <a:gd name="T5" fmla="*/ 37 h 41"/>
                <a:gd name="T6" fmla="*/ 14 w 63"/>
                <a:gd name="T7" fmla="*/ 41 h 41"/>
                <a:gd name="T8" fmla="*/ 63 w 63"/>
                <a:gd name="T9" fmla="*/ 4 h 41"/>
              </a:gdLst>
              <a:ahLst/>
              <a:cxnLst>
                <a:cxn ang="0">
                  <a:pos x="T0" y="T1"/>
                </a:cxn>
                <a:cxn ang="0">
                  <a:pos x="T2" y="T3"/>
                </a:cxn>
                <a:cxn ang="0">
                  <a:pos x="T4" y="T5"/>
                </a:cxn>
                <a:cxn ang="0">
                  <a:pos x="T6" y="T7"/>
                </a:cxn>
                <a:cxn ang="0">
                  <a:pos x="T8" y="T9"/>
                </a:cxn>
              </a:cxnLst>
              <a:rect l="0" t="0" r="r" b="b"/>
              <a:pathLst>
                <a:path w="63" h="41">
                  <a:moveTo>
                    <a:pt x="63" y="4"/>
                  </a:moveTo>
                  <a:lnTo>
                    <a:pt x="49" y="0"/>
                  </a:lnTo>
                  <a:lnTo>
                    <a:pt x="0" y="37"/>
                  </a:lnTo>
                  <a:lnTo>
                    <a:pt x="14" y="41"/>
                  </a:lnTo>
                  <a:lnTo>
                    <a:pt x="63"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1" name="Freeform 331">
              <a:extLst>
                <a:ext uri="{FF2B5EF4-FFF2-40B4-BE49-F238E27FC236}">
                  <a16:creationId xmlns:a16="http://schemas.microsoft.com/office/drawing/2014/main" id="{236E7CED-FC93-4BB8-90C4-170F67BCDB5B}"/>
                </a:ext>
              </a:extLst>
            </p:cNvPr>
            <p:cNvSpPr>
              <a:spLocks/>
            </p:cNvSpPr>
            <p:nvPr/>
          </p:nvSpPr>
          <p:spPr bwMode="auto">
            <a:xfrm>
              <a:off x="5021263" y="3895725"/>
              <a:ext cx="107950" cy="63500"/>
            </a:xfrm>
            <a:custGeom>
              <a:avLst/>
              <a:gdLst>
                <a:gd name="T0" fmla="*/ 68 w 68"/>
                <a:gd name="T1" fmla="*/ 4 h 40"/>
                <a:gd name="T2" fmla="*/ 54 w 68"/>
                <a:gd name="T3" fmla="*/ 0 h 40"/>
                <a:gd name="T4" fmla="*/ 0 w 68"/>
                <a:gd name="T5" fmla="*/ 36 h 40"/>
                <a:gd name="T6" fmla="*/ 14 w 68"/>
                <a:gd name="T7" fmla="*/ 40 h 40"/>
                <a:gd name="T8" fmla="*/ 68 w 68"/>
                <a:gd name="T9" fmla="*/ 4 h 40"/>
              </a:gdLst>
              <a:ahLst/>
              <a:cxnLst>
                <a:cxn ang="0">
                  <a:pos x="T0" y="T1"/>
                </a:cxn>
                <a:cxn ang="0">
                  <a:pos x="T2" y="T3"/>
                </a:cxn>
                <a:cxn ang="0">
                  <a:pos x="T4" y="T5"/>
                </a:cxn>
                <a:cxn ang="0">
                  <a:pos x="T6" y="T7"/>
                </a:cxn>
                <a:cxn ang="0">
                  <a:pos x="T8" y="T9"/>
                </a:cxn>
              </a:cxnLst>
              <a:rect l="0" t="0" r="r" b="b"/>
              <a:pathLst>
                <a:path w="68" h="40">
                  <a:moveTo>
                    <a:pt x="68" y="4"/>
                  </a:moveTo>
                  <a:lnTo>
                    <a:pt x="54" y="0"/>
                  </a:lnTo>
                  <a:lnTo>
                    <a:pt x="0" y="36"/>
                  </a:lnTo>
                  <a:lnTo>
                    <a:pt x="14" y="40"/>
                  </a:lnTo>
                  <a:lnTo>
                    <a:pt x="68" y="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2" name="Freeform 332">
              <a:extLst>
                <a:ext uri="{FF2B5EF4-FFF2-40B4-BE49-F238E27FC236}">
                  <a16:creationId xmlns:a16="http://schemas.microsoft.com/office/drawing/2014/main" id="{06F363E5-D5D1-46A3-8BA5-8F7104DB06A3}"/>
                </a:ext>
              </a:extLst>
            </p:cNvPr>
            <p:cNvSpPr>
              <a:spLocks/>
            </p:cNvSpPr>
            <p:nvPr/>
          </p:nvSpPr>
          <p:spPr bwMode="auto">
            <a:xfrm>
              <a:off x="4941888" y="3871913"/>
              <a:ext cx="112713" cy="61913"/>
            </a:xfrm>
            <a:custGeom>
              <a:avLst/>
              <a:gdLst>
                <a:gd name="T0" fmla="*/ 71 w 71"/>
                <a:gd name="T1" fmla="*/ 5 h 39"/>
                <a:gd name="T2" fmla="*/ 58 w 71"/>
                <a:gd name="T3" fmla="*/ 0 h 39"/>
                <a:gd name="T4" fmla="*/ 0 w 71"/>
                <a:gd name="T5" fmla="*/ 35 h 39"/>
                <a:gd name="T6" fmla="*/ 14 w 71"/>
                <a:gd name="T7" fmla="*/ 39 h 39"/>
                <a:gd name="T8" fmla="*/ 71 w 71"/>
                <a:gd name="T9" fmla="*/ 5 h 39"/>
              </a:gdLst>
              <a:ahLst/>
              <a:cxnLst>
                <a:cxn ang="0">
                  <a:pos x="T0" y="T1"/>
                </a:cxn>
                <a:cxn ang="0">
                  <a:pos x="T2" y="T3"/>
                </a:cxn>
                <a:cxn ang="0">
                  <a:pos x="T4" y="T5"/>
                </a:cxn>
                <a:cxn ang="0">
                  <a:pos x="T6" y="T7"/>
                </a:cxn>
                <a:cxn ang="0">
                  <a:pos x="T8" y="T9"/>
                </a:cxn>
              </a:cxnLst>
              <a:rect l="0" t="0" r="r" b="b"/>
              <a:pathLst>
                <a:path w="71" h="39">
                  <a:moveTo>
                    <a:pt x="71" y="5"/>
                  </a:moveTo>
                  <a:lnTo>
                    <a:pt x="58" y="0"/>
                  </a:lnTo>
                  <a:lnTo>
                    <a:pt x="0" y="35"/>
                  </a:lnTo>
                  <a:lnTo>
                    <a:pt x="14" y="39"/>
                  </a:lnTo>
                  <a:lnTo>
                    <a:pt x="7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3" name="Freeform 333">
              <a:extLst>
                <a:ext uri="{FF2B5EF4-FFF2-40B4-BE49-F238E27FC236}">
                  <a16:creationId xmlns:a16="http://schemas.microsoft.com/office/drawing/2014/main" id="{228180B3-B0F5-4A17-BA35-74A9EDE5B0AB}"/>
                </a:ext>
              </a:extLst>
            </p:cNvPr>
            <p:cNvSpPr>
              <a:spLocks/>
            </p:cNvSpPr>
            <p:nvPr/>
          </p:nvSpPr>
          <p:spPr bwMode="auto">
            <a:xfrm>
              <a:off x="4865688" y="3846513"/>
              <a:ext cx="119063" cy="60325"/>
            </a:xfrm>
            <a:custGeom>
              <a:avLst/>
              <a:gdLst>
                <a:gd name="T0" fmla="*/ 75 w 75"/>
                <a:gd name="T1" fmla="*/ 5 h 38"/>
                <a:gd name="T2" fmla="*/ 62 w 75"/>
                <a:gd name="T3" fmla="*/ 0 h 38"/>
                <a:gd name="T4" fmla="*/ 0 w 75"/>
                <a:gd name="T5" fmla="*/ 34 h 38"/>
                <a:gd name="T6" fmla="*/ 13 w 75"/>
                <a:gd name="T7" fmla="*/ 38 h 38"/>
                <a:gd name="T8" fmla="*/ 75 w 75"/>
                <a:gd name="T9" fmla="*/ 5 h 38"/>
              </a:gdLst>
              <a:ahLst/>
              <a:cxnLst>
                <a:cxn ang="0">
                  <a:pos x="T0" y="T1"/>
                </a:cxn>
                <a:cxn ang="0">
                  <a:pos x="T2" y="T3"/>
                </a:cxn>
                <a:cxn ang="0">
                  <a:pos x="T4" y="T5"/>
                </a:cxn>
                <a:cxn ang="0">
                  <a:pos x="T6" y="T7"/>
                </a:cxn>
                <a:cxn ang="0">
                  <a:pos x="T8" y="T9"/>
                </a:cxn>
              </a:cxnLst>
              <a:rect l="0" t="0" r="r" b="b"/>
              <a:pathLst>
                <a:path w="75" h="38">
                  <a:moveTo>
                    <a:pt x="75" y="5"/>
                  </a:moveTo>
                  <a:lnTo>
                    <a:pt x="62" y="0"/>
                  </a:lnTo>
                  <a:lnTo>
                    <a:pt x="0" y="34"/>
                  </a:lnTo>
                  <a:lnTo>
                    <a:pt x="13" y="38"/>
                  </a:lnTo>
                  <a:lnTo>
                    <a:pt x="75"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4" name="Freeform 334">
              <a:extLst>
                <a:ext uri="{FF2B5EF4-FFF2-40B4-BE49-F238E27FC236}">
                  <a16:creationId xmlns:a16="http://schemas.microsoft.com/office/drawing/2014/main" id="{1616DFB5-8D71-4E00-A7D2-36BFD404D670}"/>
                </a:ext>
              </a:extLst>
            </p:cNvPr>
            <p:cNvSpPr>
              <a:spLocks/>
            </p:cNvSpPr>
            <p:nvPr/>
          </p:nvSpPr>
          <p:spPr bwMode="auto">
            <a:xfrm>
              <a:off x="4794250" y="3819525"/>
              <a:ext cx="122238" cy="58738"/>
            </a:xfrm>
            <a:custGeom>
              <a:avLst/>
              <a:gdLst>
                <a:gd name="T0" fmla="*/ 77 w 77"/>
                <a:gd name="T1" fmla="*/ 5 h 37"/>
                <a:gd name="T2" fmla="*/ 65 w 77"/>
                <a:gd name="T3" fmla="*/ 0 h 37"/>
                <a:gd name="T4" fmla="*/ 0 w 77"/>
                <a:gd name="T5" fmla="*/ 32 h 37"/>
                <a:gd name="T6" fmla="*/ 12 w 77"/>
                <a:gd name="T7" fmla="*/ 37 h 37"/>
                <a:gd name="T8" fmla="*/ 77 w 77"/>
                <a:gd name="T9" fmla="*/ 5 h 37"/>
              </a:gdLst>
              <a:ahLst/>
              <a:cxnLst>
                <a:cxn ang="0">
                  <a:pos x="T0" y="T1"/>
                </a:cxn>
                <a:cxn ang="0">
                  <a:pos x="T2" y="T3"/>
                </a:cxn>
                <a:cxn ang="0">
                  <a:pos x="T4" y="T5"/>
                </a:cxn>
                <a:cxn ang="0">
                  <a:pos x="T6" y="T7"/>
                </a:cxn>
                <a:cxn ang="0">
                  <a:pos x="T8" y="T9"/>
                </a:cxn>
              </a:cxnLst>
              <a:rect l="0" t="0" r="r" b="b"/>
              <a:pathLst>
                <a:path w="77" h="37">
                  <a:moveTo>
                    <a:pt x="77" y="5"/>
                  </a:moveTo>
                  <a:lnTo>
                    <a:pt x="65" y="0"/>
                  </a:lnTo>
                  <a:lnTo>
                    <a:pt x="0" y="32"/>
                  </a:lnTo>
                  <a:lnTo>
                    <a:pt x="12" y="37"/>
                  </a:lnTo>
                  <a:lnTo>
                    <a:pt x="77"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5" name="Freeform 335">
              <a:extLst>
                <a:ext uri="{FF2B5EF4-FFF2-40B4-BE49-F238E27FC236}">
                  <a16:creationId xmlns:a16="http://schemas.microsoft.com/office/drawing/2014/main" id="{E893E3D1-C8EE-4692-AFFC-461406703609}"/>
                </a:ext>
              </a:extLst>
            </p:cNvPr>
            <p:cNvSpPr>
              <a:spLocks/>
            </p:cNvSpPr>
            <p:nvPr/>
          </p:nvSpPr>
          <p:spPr bwMode="auto">
            <a:xfrm>
              <a:off x="4724400" y="3792538"/>
              <a:ext cx="128588" cy="55563"/>
            </a:xfrm>
            <a:custGeom>
              <a:avLst/>
              <a:gdLst>
                <a:gd name="T0" fmla="*/ 81 w 81"/>
                <a:gd name="T1" fmla="*/ 5 h 35"/>
                <a:gd name="T2" fmla="*/ 70 w 81"/>
                <a:gd name="T3" fmla="*/ 0 h 35"/>
                <a:gd name="T4" fmla="*/ 0 w 81"/>
                <a:gd name="T5" fmla="*/ 30 h 35"/>
                <a:gd name="T6" fmla="*/ 12 w 81"/>
                <a:gd name="T7" fmla="*/ 35 h 35"/>
                <a:gd name="T8" fmla="*/ 81 w 81"/>
                <a:gd name="T9" fmla="*/ 5 h 35"/>
              </a:gdLst>
              <a:ahLst/>
              <a:cxnLst>
                <a:cxn ang="0">
                  <a:pos x="T0" y="T1"/>
                </a:cxn>
                <a:cxn ang="0">
                  <a:pos x="T2" y="T3"/>
                </a:cxn>
                <a:cxn ang="0">
                  <a:pos x="T4" y="T5"/>
                </a:cxn>
                <a:cxn ang="0">
                  <a:pos x="T6" y="T7"/>
                </a:cxn>
                <a:cxn ang="0">
                  <a:pos x="T8" y="T9"/>
                </a:cxn>
              </a:cxnLst>
              <a:rect l="0" t="0" r="r" b="b"/>
              <a:pathLst>
                <a:path w="81" h="35">
                  <a:moveTo>
                    <a:pt x="81" y="5"/>
                  </a:moveTo>
                  <a:lnTo>
                    <a:pt x="70" y="0"/>
                  </a:lnTo>
                  <a:lnTo>
                    <a:pt x="0" y="30"/>
                  </a:lnTo>
                  <a:lnTo>
                    <a:pt x="12" y="35"/>
                  </a:lnTo>
                  <a:lnTo>
                    <a:pt x="81" y="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6" name="Freeform 336">
              <a:extLst>
                <a:ext uri="{FF2B5EF4-FFF2-40B4-BE49-F238E27FC236}">
                  <a16:creationId xmlns:a16="http://schemas.microsoft.com/office/drawing/2014/main" id="{1D38EE59-F8DC-4A2C-8394-75E928A66C53}"/>
                </a:ext>
              </a:extLst>
            </p:cNvPr>
            <p:cNvSpPr>
              <a:spLocks/>
            </p:cNvSpPr>
            <p:nvPr/>
          </p:nvSpPr>
          <p:spPr bwMode="auto">
            <a:xfrm>
              <a:off x="4659313" y="3762375"/>
              <a:ext cx="133350" cy="53975"/>
            </a:xfrm>
            <a:custGeom>
              <a:avLst/>
              <a:gdLst>
                <a:gd name="T0" fmla="*/ 84 w 84"/>
                <a:gd name="T1" fmla="*/ 6 h 34"/>
                <a:gd name="T2" fmla="*/ 73 w 84"/>
                <a:gd name="T3" fmla="*/ 0 h 34"/>
                <a:gd name="T4" fmla="*/ 0 w 84"/>
                <a:gd name="T5" fmla="*/ 28 h 34"/>
                <a:gd name="T6" fmla="*/ 11 w 84"/>
                <a:gd name="T7" fmla="*/ 34 h 34"/>
                <a:gd name="T8" fmla="*/ 84 w 84"/>
                <a:gd name="T9" fmla="*/ 6 h 34"/>
              </a:gdLst>
              <a:ahLst/>
              <a:cxnLst>
                <a:cxn ang="0">
                  <a:pos x="T0" y="T1"/>
                </a:cxn>
                <a:cxn ang="0">
                  <a:pos x="T2" y="T3"/>
                </a:cxn>
                <a:cxn ang="0">
                  <a:pos x="T4" y="T5"/>
                </a:cxn>
                <a:cxn ang="0">
                  <a:pos x="T6" y="T7"/>
                </a:cxn>
                <a:cxn ang="0">
                  <a:pos x="T8" y="T9"/>
                </a:cxn>
              </a:cxnLst>
              <a:rect l="0" t="0" r="r" b="b"/>
              <a:pathLst>
                <a:path w="84" h="34">
                  <a:moveTo>
                    <a:pt x="84" y="6"/>
                  </a:moveTo>
                  <a:lnTo>
                    <a:pt x="73" y="0"/>
                  </a:lnTo>
                  <a:lnTo>
                    <a:pt x="0" y="28"/>
                  </a:lnTo>
                  <a:lnTo>
                    <a:pt x="11" y="34"/>
                  </a:lnTo>
                  <a:lnTo>
                    <a:pt x="84"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7" name="Freeform 337">
              <a:extLst>
                <a:ext uri="{FF2B5EF4-FFF2-40B4-BE49-F238E27FC236}">
                  <a16:creationId xmlns:a16="http://schemas.microsoft.com/office/drawing/2014/main" id="{0E6E1F4F-D689-45DA-BD09-56287ADEF5E7}"/>
                </a:ext>
              </a:extLst>
            </p:cNvPr>
            <p:cNvSpPr>
              <a:spLocks/>
            </p:cNvSpPr>
            <p:nvPr/>
          </p:nvSpPr>
          <p:spPr bwMode="auto">
            <a:xfrm>
              <a:off x="4598988" y="3730625"/>
              <a:ext cx="136525" cy="52388"/>
            </a:xfrm>
            <a:custGeom>
              <a:avLst/>
              <a:gdLst>
                <a:gd name="T0" fmla="*/ 86 w 86"/>
                <a:gd name="T1" fmla="*/ 6 h 33"/>
                <a:gd name="T2" fmla="*/ 76 w 86"/>
                <a:gd name="T3" fmla="*/ 0 h 33"/>
                <a:gd name="T4" fmla="*/ 0 w 86"/>
                <a:gd name="T5" fmla="*/ 27 h 33"/>
                <a:gd name="T6" fmla="*/ 10 w 86"/>
                <a:gd name="T7" fmla="*/ 33 h 33"/>
                <a:gd name="T8" fmla="*/ 86 w 86"/>
                <a:gd name="T9" fmla="*/ 6 h 33"/>
              </a:gdLst>
              <a:ahLst/>
              <a:cxnLst>
                <a:cxn ang="0">
                  <a:pos x="T0" y="T1"/>
                </a:cxn>
                <a:cxn ang="0">
                  <a:pos x="T2" y="T3"/>
                </a:cxn>
                <a:cxn ang="0">
                  <a:pos x="T4" y="T5"/>
                </a:cxn>
                <a:cxn ang="0">
                  <a:pos x="T6" y="T7"/>
                </a:cxn>
                <a:cxn ang="0">
                  <a:pos x="T8" y="T9"/>
                </a:cxn>
              </a:cxnLst>
              <a:rect l="0" t="0" r="r" b="b"/>
              <a:pathLst>
                <a:path w="86" h="33">
                  <a:moveTo>
                    <a:pt x="86" y="6"/>
                  </a:moveTo>
                  <a:lnTo>
                    <a:pt x="76" y="0"/>
                  </a:lnTo>
                  <a:lnTo>
                    <a:pt x="0" y="27"/>
                  </a:lnTo>
                  <a:lnTo>
                    <a:pt x="10" y="33"/>
                  </a:lnTo>
                  <a:lnTo>
                    <a:pt x="8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8" name="Freeform 338">
              <a:extLst>
                <a:ext uri="{FF2B5EF4-FFF2-40B4-BE49-F238E27FC236}">
                  <a16:creationId xmlns:a16="http://schemas.microsoft.com/office/drawing/2014/main" id="{50270227-AEBF-435C-A815-36B02BABC823}"/>
                </a:ext>
              </a:extLst>
            </p:cNvPr>
            <p:cNvSpPr>
              <a:spLocks/>
            </p:cNvSpPr>
            <p:nvPr/>
          </p:nvSpPr>
          <p:spPr bwMode="auto">
            <a:xfrm>
              <a:off x="4541838" y="3698875"/>
              <a:ext cx="139700" cy="49213"/>
            </a:xfrm>
            <a:custGeom>
              <a:avLst/>
              <a:gdLst>
                <a:gd name="T0" fmla="*/ 88 w 88"/>
                <a:gd name="T1" fmla="*/ 6 h 31"/>
                <a:gd name="T2" fmla="*/ 78 w 88"/>
                <a:gd name="T3" fmla="*/ 0 h 31"/>
                <a:gd name="T4" fmla="*/ 0 w 88"/>
                <a:gd name="T5" fmla="*/ 25 h 31"/>
                <a:gd name="T6" fmla="*/ 9 w 88"/>
                <a:gd name="T7" fmla="*/ 31 h 31"/>
                <a:gd name="T8" fmla="*/ 88 w 88"/>
                <a:gd name="T9" fmla="*/ 6 h 31"/>
              </a:gdLst>
              <a:ahLst/>
              <a:cxnLst>
                <a:cxn ang="0">
                  <a:pos x="T0" y="T1"/>
                </a:cxn>
                <a:cxn ang="0">
                  <a:pos x="T2" y="T3"/>
                </a:cxn>
                <a:cxn ang="0">
                  <a:pos x="T4" y="T5"/>
                </a:cxn>
                <a:cxn ang="0">
                  <a:pos x="T6" y="T7"/>
                </a:cxn>
                <a:cxn ang="0">
                  <a:pos x="T8" y="T9"/>
                </a:cxn>
              </a:cxnLst>
              <a:rect l="0" t="0" r="r" b="b"/>
              <a:pathLst>
                <a:path w="88" h="31">
                  <a:moveTo>
                    <a:pt x="88" y="6"/>
                  </a:moveTo>
                  <a:lnTo>
                    <a:pt x="78" y="0"/>
                  </a:lnTo>
                  <a:lnTo>
                    <a:pt x="0" y="25"/>
                  </a:lnTo>
                  <a:lnTo>
                    <a:pt x="9" y="31"/>
                  </a:lnTo>
                  <a:lnTo>
                    <a:pt x="88"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89" name="Freeform 339">
              <a:extLst>
                <a:ext uri="{FF2B5EF4-FFF2-40B4-BE49-F238E27FC236}">
                  <a16:creationId xmlns:a16="http://schemas.microsoft.com/office/drawing/2014/main" id="{AD7ECB20-7702-4DB2-8732-BE8BFF663C02}"/>
                </a:ext>
              </a:extLst>
            </p:cNvPr>
            <p:cNvSpPr>
              <a:spLocks/>
            </p:cNvSpPr>
            <p:nvPr/>
          </p:nvSpPr>
          <p:spPr bwMode="auto">
            <a:xfrm>
              <a:off x="4487863" y="3665538"/>
              <a:ext cx="142875" cy="46038"/>
            </a:xfrm>
            <a:custGeom>
              <a:avLst/>
              <a:gdLst>
                <a:gd name="T0" fmla="*/ 90 w 90"/>
                <a:gd name="T1" fmla="*/ 6 h 29"/>
                <a:gd name="T2" fmla="*/ 82 w 90"/>
                <a:gd name="T3" fmla="*/ 0 h 29"/>
                <a:gd name="T4" fmla="*/ 0 w 90"/>
                <a:gd name="T5" fmla="*/ 23 h 29"/>
                <a:gd name="T6" fmla="*/ 9 w 90"/>
                <a:gd name="T7" fmla="*/ 29 h 29"/>
                <a:gd name="T8" fmla="*/ 90 w 90"/>
                <a:gd name="T9" fmla="*/ 6 h 29"/>
              </a:gdLst>
              <a:ahLst/>
              <a:cxnLst>
                <a:cxn ang="0">
                  <a:pos x="T0" y="T1"/>
                </a:cxn>
                <a:cxn ang="0">
                  <a:pos x="T2" y="T3"/>
                </a:cxn>
                <a:cxn ang="0">
                  <a:pos x="T4" y="T5"/>
                </a:cxn>
                <a:cxn ang="0">
                  <a:pos x="T6" y="T7"/>
                </a:cxn>
                <a:cxn ang="0">
                  <a:pos x="T8" y="T9"/>
                </a:cxn>
              </a:cxnLst>
              <a:rect l="0" t="0" r="r" b="b"/>
              <a:pathLst>
                <a:path w="90" h="29">
                  <a:moveTo>
                    <a:pt x="90" y="6"/>
                  </a:moveTo>
                  <a:lnTo>
                    <a:pt x="82" y="0"/>
                  </a:lnTo>
                  <a:lnTo>
                    <a:pt x="0" y="23"/>
                  </a:lnTo>
                  <a:lnTo>
                    <a:pt x="9" y="29"/>
                  </a:lnTo>
                  <a:lnTo>
                    <a:pt x="90"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0" name="Freeform 340">
              <a:extLst>
                <a:ext uri="{FF2B5EF4-FFF2-40B4-BE49-F238E27FC236}">
                  <a16:creationId xmlns:a16="http://schemas.microsoft.com/office/drawing/2014/main" id="{9D06D917-E6E5-4B49-89DC-815B130C72D6}"/>
                </a:ext>
              </a:extLst>
            </p:cNvPr>
            <p:cNvSpPr>
              <a:spLocks/>
            </p:cNvSpPr>
            <p:nvPr/>
          </p:nvSpPr>
          <p:spPr bwMode="auto">
            <a:xfrm>
              <a:off x="4438650" y="3630613"/>
              <a:ext cx="147638" cy="42863"/>
            </a:xfrm>
            <a:custGeom>
              <a:avLst/>
              <a:gdLst>
                <a:gd name="T0" fmla="*/ 93 w 93"/>
                <a:gd name="T1" fmla="*/ 6 h 27"/>
                <a:gd name="T2" fmla="*/ 84 w 93"/>
                <a:gd name="T3" fmla="*/ 0 h 27"/>
                <a:gd name="T4" fmla="*/ 0 w 93"/>
                <a:gd name="T5" fmla="*/ 21 h 27"/>
                <a:gd name="T6" fmla="*/ 9 w 93"/>
                <a:gd name="T7" fmla="*/ 27 h 27"/>
                <a:gd name="T8" fmla="*/ 93 w 93"/>
                <a:gd name="T9" fmla="*/ 6 h 27"/>
              </a:gdLst>
              <a:ahLst/>
              <a:cxnLst>
                <a:cxn ang="0">
                  <a:pos x="T0" y="T1"/>
                </a:cxn>
                <a:cxn ang="0">
                  <a:pos x="T2" y="T3"/>
                </a:cxn>
                <a:cxn ang="0">
                  <a:pos x="T4" y="T5"/>
                </a:cxn>
                <a:cxn ang="0">
                  <a:pos x="T6" y="T7"/>
                </a:cxn>
                <a:cxn ang="0">
                  <a:pos x="T8" y="T9"/>
                </a:cxn>
              </a:cxnLst>
              <a:rect l="0" t="0" r="r" b="b"/>
              <a:pathLst>
                <a:path w="93" h="27">
                  <a:moveTo>
                    <a:pt x="93" y="6"/>
                  </a:moveTo>
                  <a:lnTo>
                    <a:pt x="84" y="0"/>
                  </a:lnTo>
                  <a:lnTo>
                    <a:pt x="0" y="21"/>
                  </a:lnTo>
                  <a:lnTo>
                    <a:pt x="9" y="27"/>
                  </a:lnTo>
                  <a:lnTo>
                    <a:pt x="93"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1" name="Freeform 341">
              <a:extLst>
                <a:ext uri="{FF2B5EF4-FFF2-40B4-BE49-F238E27FC236}">
                  <a16:creationId xmlns:a16="http://schemas.microsoft.com/office/drawing/2014/main" id="{34D16578-D7DF-4B41-89FA-7C87F76B8DE7}"/>
                </a:ext>
              </a:extLst>
            </p:cNvPr>
            <p:cNvSpPr>
              <a:spLocks/>
            </p:cNvSpPr>
            <p:nvPr/>
          </p:nvSpPr>
          <p:spPr bwMode="auto">
            <a:xfrm>
              <a:off x="4394200" y="3594100"/>
              <a:ext cx="149225" cy="41275"/>
            </a:xfrm>
            <a:custGeom>
              <a:avLst/>
              <a:gdLst>
                <a:gd name="T0" fmla="*/ 94 w 94"/>
                <a:gd name="T1" fmla="*/ 7 h 26"/>
                <a:gd name="T2" fmla="*/ 87 w 94"/>
                <a:gd name="T3" fmla="*/ 0 h 26"/>
                <a:gd name="T4" fmla="*/ 0 w 94"/>
                <a:gd name="T5" fmla="*/ 19 h 26"/>
                <a:gd name="T6" fmla="*/ 8 w 94"/>
                <a:gd name="T7" fmla="*/ 26 h 26"/>
                <a:gd name="T8" fmla="*/ 94 w 94"/>
                <a:gd name="T9" fmla="*/ 7 h 26"/>
              </a:gdLst>
              <a:ahLst/>
              <a:cxnLst>
                <a:cxn ang="0">
                  <a:pos x="T0" y="T1"/>
                </a:cxn>
                <a:cxn ang="0">
                  <a:pos x="T2" y="T3"/>
                </a:cxn>
                <a:cxn ang="0">
                  <a:pos x="T4" y="T5"/>
                </a:cxn>
                <a:cxn ang="0">
                  <a:pos x="T6" y="T7"/>
                </a:cxn>
                <a:cxn ang="0">
                  <a:pos x="T8" y="T9"/>
                </a:cxn>
              </a:cxnLst>
              <a:rect l="0" t="0" r="r" b="b"/>
              <a:pathLst>
                <a:path w="94" h="26">
                  <a:moveTo>
                    <a:pt x="94" y="7"/>
                  </a:moveTo>
                  <a:lnTo>
                    <a:pt x="87" y="0"/>
                  </a:lnTo>
                  <a:lnTo>
                    <a:pt x="0" y="19"/>
                  </a:lnTo>
                  <a:lnTo>
                    <a:pt x="8" y="26"/>
                  </a:lnTo>
                  <a:lnTo>
                    <a:pt x="94"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2" name="Freeform 342">
              <a:extLst>
                <a:ext uri="{FF2B5EF4-FFF2-40B4-BE49-F238E27FC236}">
                  <a16:creationId xmlns:a16="http://schemas.microsoft.com/office/drawing/2014/main" id="{5881C426-DFED-473A-AF03-21C99E375F8B}"/>
                </a:ext>
              </a:extLst>
            </p:cNvPr>
            <p:cNvSpPr>
              <a:spLocks/>
            </p:cNvSpPr>
            <p:nvPr/>
          </p:nvSpPr>
          <p:spPr bwMode="auto">
            <a:xfrm>
              <a:off x="4356100" y="3557588"/>
              <a:ext cx="150813" cy="38100"/>
            </a:xfrm>
            <a:custGeom>
              <a:avLst/>
              <a:gdLst>
                <a:gd name="T0" fmla="*/ 95 w 95"/>
                <a:gd name="T1" fmla="*/ 7 h 24"/>
                <a:gd name="T2" fmla="*/ 88 w 95"/>
                <a:gd name="T3" fmla="*/ 0 h 24"/>
                <a:gd name="T4" fmla="*/ 0 w 95"/>
                <a:gd name="T5" fmla="*/ 17 h 24"/>
                <a:gd name="T6" fmla="*/ 6 w 95"/>
                <a:gd name="T7" fmla="*/ 24 h 24"/>
                <a:gd name="T8" fmla="*/ 95 w 95"/>
                <a:gd name="T9" fmla="*/ 7 h 24"/>
              </a:gdLst>
              <a:ahLst/>
              <a:cxnLst>
                <a:cxn ang="0">
                  <a:pos x="T0" y="T1"/>
                </a:cxn>
                <a:cxn ang="0">
                  <a:pos x="T2" y="T3"/>
                </a:cxn>
                <a:cxn ang="0">
                  <a:pos x="T4" y="T5"/>
                </a:cxn>
                <a:cxn ang="0">
                  <a:pos x="T6" y="T7"/>
                </a:cxn>
                <a:cxn ang="0">
                  <a:pos x="T8" y="T9"/>
                </a:cxn>
              </a:cxnLst>
              <a:rect l="0" t="0" r="r" b="b"/>
              <a:pathLst>
                <a:path w="95" h="24">
                  <a:moveTo>
                    <a:pt x="95" y="7"/>
                  </a:moveTo>
                  <a:lnTo>
                    <a:pt x="88" y="0"/>
                  </a:lnTo>
                  <a:lnTo>
                    <a:pt x="0" y="17"/>
                  </a:lnTo>
                  <a:lnTo>
                    <a:pt x="6" y="24"/>
                  </a:lnTo>
                  <a:lnTo>
                    <a:pt x="95"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3" name="Freeform 343">
              <a:extLst>
                <a:ext uri="{FF2B5EF4-FFF2-40B4-BE49-F238E27FC236}">
                  <a16:creationId xmlns:a16="http://schemas.microsoft.com/office/drawing/2014/main" id="{1216A8E4-EC38-4AB8-BEF0-DD1BCC838651}"/>
                </a:ext>
              </a:extLst>
            </p:cNvPr>
            <p:cNvSpPr>
              <a:spLocks/>
            </p:cNvSpPr>
            <p:nvPr/>
          </p:nvSpPr>
          <p:spPr bwMode="auto">
            <a:xfrm>
              <a:off x="4321175" y="3521075"/>
              <a:ext cx="152400" cy="34925"/>
            </a:xfrm>
            <a:custGeom>
              <a:avLst/>
              <a:gdLst>
                <a:gd name="T0" fmla="*/ 96 w 96"/>
                <a:gd name="T1" fmla="*/ 6 h 22"/>
                <a:gd name="T2" fmla="*/ 90 w 96"/>
                <a:gd name="T3" fmla="*/ 0 h 22"/>
                <a:gd name="T4" fmla="*/ 0 w 96"/>
                <a:gd name="T5" fmla="*/ 14 h 22"/>
                <a:gd name="T6" fmla="*/ 6 w 96"/>
                <a:gd name="T7" fmla="*/ 22 h 22"/>
                <a:gd name="T8" fmla="*/ 96 w 96"/>
                <a:gd name="T9" fmla="*/ 6 h 22"/>
              </a:gdLst>
              <a:ahLst/>
              <a:cxnLst>
                <a:cxn ang="0">
                  <a:pos x="T0" y="T1"/>
                </a:cxn>
                <a:cxn ang="0">
                  <a:pos x="T2" y="T3"/>
                </a:cxn>
                <a:cxn ang="0">
                  <a:pos x="T4" y="T5"/>
                </a:cxn>
                <a:cxn ang="0">
                  <a:pos x="T6" y="T7"/>
                </a:cxn>
                <a:cxn ang="0">
                  <a:pos x="T8" y="T9"/>
                </a:cxn>
              </a:cxnLst>
              <a:rect l="0" t="0" r="r" b="b"/>
              <a:pathLst>
                <a:path w="96" h="22">
                  <a:moveTo>
                    <a:pt x="96" y="6"/>
                  </a:moveTo>
                  <a:lnTo>
                    <a:pt x="90" y="0"/>
                  </a:lnTo>
                  <a:lnTo>
                    <a:pt x="0" y="14"/>
                  </a:lnTo>
                  <a:lnTo>
                    <a:pt x="6" y="22"/>
                  </a:lnTo>
                  <a:lnTo>
                    <a:pt x="96" y="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4" name="Freeform 344">
              <a:extLst>
                <a:ext uri="{FF2B5EF4-FFF2-40B4-BE49-F238E27FC236}">
                  <a16:creationId xmlns:a16="http://schemas.microsoft.com/office/drawing/2014/main" id="{38D13116-1A64-42F4-9AE8-229F6B6D87DF}"/>
                </a:ext>
              </a:extLst>
            </p:cNvPr>
            <p:cNvSpPr>
              <a:spLocks/>
            </p:cNvSpPr>
            <p:nvPr/>
          </p:nvSpPr>
          <p:spPr bwMode="auto">
            <a:xfrm>
              <a:off x="4291013" y="3481388"/>
              <a:ext cx="153988" cy="31750"/>
            </a:xfrm>
            <a:custGeom>
              <a:avLst/>
              <a:gdLst>
                <a:gd name="T0" fmla="*/ 97 w 97"/>
                <a:gd name="T1" fmla="*/ 8 h 20"/>
                <a:gd name="T2" fmla="*/ 92 w 97"/>
                <a:gd name="T3" fmla="*/ 0 h 20"/>
                <a:gd name="T4" fmla="*/ 0 w 97"/>
                <a:gd name="T5" fmla="*/ 13 h 20"/>
                <a:gd name="T6" fmla="*/ 5 w 97"/>
                <a:gd name="T7" fmla="*/ 20 h 20"/>
                <a:gd name="T8" fmla="*/ 97 w 97"/>
                <a:gd name="T9" fmla="*/ 8 h 20"/>
              </a:gdLst>
              <a:ahLst/>
              <a:cxnLst>
                <a:cxn ang="0">
                  <a:pos x="T0" y="T1"/>
                </a:cxn>
                <a:cxn ang="0">
                  <a:pos x="T2" y="T3"/>
                </a:cxn>
                <a:cxn ang="0">
                  <a:pos x="T4" y="T5"/>
                </a:cxn>
                <a:cxn ang="0">
                  <a:pos x="T6" y="T7"/>
                </a:cxn>
                <a:cxn ang="0">
                  <a:pos x="T8" y="T9"/>
                </a:cxn>
              </a:cxnLst>
              <a:rect l="0" t="0" r="r" b="b"/>
              <a:pathLst>
                <a:path w="97" h="20">
                  <a:moveTo>
                    <a:pt x="97" y="8"/>
                  </a:moveTo>
                  <a:lnTo>
                    <a:pt x="92" y="0"/>
                  </a:lnTo>
                  <a:lnTo>
                    <a:pt x="0" y="13"/>
                  </a:lnTo>
                  <a:lnTo>
                    <a:pt x="5" y="20"/>
                  </a:lnTo>
                  <a:lnTo>
                    <a:pt x="97"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5" name="Freeform 345">
              <a:extLst>
                <a:ext uri="{FF2B5EF4-FFF2-40B4-BE49-F238E27FC236}">
                  <a16:creationId xmlns:a16="http://schemas.microsoft.com/office/drawing/2014/main" id="{6DAB0F84-AFD6-4C67-ACDC-184337EB154E}"/>
                </a:ext>
              </a:extLst>
            </p:cNvPr>
            <p:cNvSpPr>
              <a:spLocks/>
            </p:cNvSpPr>
            <p:nvPr/>
          </p:nvSpPr>
          <p:spPr bwMode="auto">
            <a:xfrm>
              <a:off x="4267200" y="3443288"/>
              <a:ext cx="153988" cy="28575"/>
            </a:xfrm>
            <a:custGeom>
              <a:avLst/>
              <a:gdLst>
                <a:gd name="T0" fmla="*/ 97 w 97"/>
                <a:gd name="T1" fmla="*/ 7 h 18"/>
                <a:gd name="T2" fmla="*/ 93 w 97"/>
                <a:gd name="T3" fmla="*/ 0 h 18"/>
                <a:gd name="T4" fmla="*/ 0 w 97"/>
                <a:gd name="T5" fmla="*/ 11 h 18"/>
                <a:gd name="T6" fmla="*/ 4 w 97"/>
                <a:gd name="T7" fmla="*/ 18 h 18"/>
                <a:gd name="T8" fmla="*/ 97 w 97"/>
                <a:gd name="T9" fmla="*/ 7 h 18"/>
              </a:gdLst>
              <a:ahLst/>
              <a:cxnLst>
                <a:cxn ang="0">
                  <a:pos x="T0" y="T1"/>
                </a:cxn>
                <a:cxn ang="0">
                  <a:pos x="T2" y="T3"/>
                </a:cxn>
                <a:cxn ang="0">
                  <a:pos x="T4" y="T5"/>
                </a:cxn>
                <a:cxn ang="0">
                  <a:pos x="T6" y="T7"/>
                </a:cxn>
                <a:cxn ang="0">
                  <a:pos x="T8" y="T9"/>
                </a:cxn>
              </a:cxnLst>
              <a:rect l="0" t="0" r="r" b="b"/>
              <a:pathLst>
                <a:path w="97" h="18">
                  <a:moveTo>
                    <a:pt x="97" y="7"/>
                  </a:moveTo>
                  <a:lnTo>
                    <a:pt x="93" y="0"/>
                  </a:lnTo>
                  <a:lnTo>
                    <a:pt x="0" y="11"/>
                  </a:lnTo>
                  <a:lnTo>
                    <a:pt x="4" y="18"/>
                  </a:lnTo>
                  <a:lnTo>
                    <a:pt x="9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6" name="Freeform 346">
              <a:extLst>
                <a:ext uri="{FF2B5EF4-FFF2-40B4-BE49-F238E27FC236}">
                  <a16:creationId xmlns:a16="http://schemas.microsoft.com/office/drawing/2014/main" id="{D6D37005-5550-4A25-A119-6ADC678A879B}"/>
                </a:ext>
              </a:extLst>
            </p:cNvPr>
            <p:cNvSpPr>
              <a:spLocks/>
            </p:cNvSpPr>
            <p:nvPr/>
          </p:nvSpPr>
          <p:spPr bwMode="auto">
            <a:xfrm>
              <a:off x="4246563" y="3403600"/>
              <a:ext cx="155575" cy="25400"/>
            </a:xfrm>
            <a:custGeom>
              <a:avLst/>
              <a:gdLst>
                <a:gd name="T0" fmla="*/ 98 w 98"/>
                <a:gd name="T1" fmla="*/ 7 h 16"/>
                <a:gd name="T2" fmla="*/ 94 w 98"/>
                <a:gd name="T3" fmla="*/ 0 h 16"/>
                <a:gd name="T4" fmla="*/ 0 w 98"/>
                <a:gd name="T5" fmla="*/ 9 h 16"/>
                <a:gd name="T6" fmla="*/ 3 w 98"/>
                <a:gd name="T7" fmla="*/ 16 h 16"/>
                <a:gd name="T8" fmla="*/ 98 w 98"/>
                <a:gd name="T9" fmla="*/ 7 h 16"/>
              </a:gdLst>
              <a:ahLst/>
              <a:cxnLst>
                <a:cxn ang="0">
                  <a:pos x="T0" y="T1"/>
                </a:cxn>
                <a:cxn ang="0">
                  <a:pos x="T2" y="T3"/>
                </a:cxn>
                <a:cxn ang="0">
                  <a:pos x="T4" y="T5"/>
                </a:cxn>
                <a:cxn ang="0">
                  <a:pos x="T6" y="T7"/>
                </a:cxn>
                <a:cxn ang="0">
                  <a:pos x="T8" y="T9"/>
                </a:cxn>
              </a:cxnLst>
              <a:rect l="0" t="0" r="r" b="b"/>
              <a:pathLst>
                <a:path w="98" h="16">
                  <a:moveTo>
                    <a:pt x="98" y="7"/>
                  </a:moveTo>
                  <a:lnTo>
                    <a:pt x="94" y="0"/>
                  </a:lnTo>
                  <a:lnTo>
                    <a:pt x="0" y="9"/>
                  </a:lnTo>
                  <a:lnTo>
                    <a:pt x="3" y="16"/>
                  </a:lnTo>
                  <a:lnTo>
                    <a:pt x="98"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7" name="Freeform 347">
              <a:extLst>
                <a:ext uri="{FF2B5EF4-FFF2-40B4-BE49-F238E27FC236}">
                  <a16:creationId xmlns:a16="http://schemas.microsoft.com/office/drawing/2014/main" id="{ACF08EB5-7C64-47BE-A5B7-9B6D8BCA8A9B}"/>
                </a:ext>
              </a:extLst>
            </p:cNvPr>
            <p:cNvSpPr>
              <a:spLocks/>
            </p:cNvSpPr>
            <p:nvPr/>
          </p:nvSpPr>
          <p:spPr bwMode="auto">
            <a:xfrm>
              <a:off x="4232275" y="3363913"/>
              <a:ext cx="153988" cy="22225"/>
            </a:xfrm>
            <a:custGeom>
              <a:avLst/>
              <a:gdLst>
                <a:gd name="T0" fmla="*/ 97 w 97"/>
                <a:gd name="T1" fmla="*/ 7 h 14"/>
                <a:gd name="T2" fmla="*/ 95 w 97"/>
                <a:gd name="T3" fmla="*/ 0 h 14"/>
                <a:gd name="T4" fmla="*/ 0 w 97"/>
                <a:gd name="T5" fmla="*/ 6 h 14"/>
                <a:gd name="T6" fmla="*/ 2 w 97"/>
                <a:gd name="T7" fmla="*/ 14 h 14"/>
                <a:gd name="T8" fmla="*/ 97 w 97"/>
                <a:gd name="T9" fmla="*/ 7 h 14"/>
              </a:gdLst>
              <a:ahLst/>
              <a:cxnLst>
                <a:cxn ang="0">
                  <a:pos x="T0" y="T1"/>
                </a:cxn>
                <a:cxn ang="0">
                  <a:pos x="T2" y="T3"/>
                </a:cxn>
                <a:cxn ang="0">
                  <a:pos x="T4" y="T5"/>
                </a:cxn>
                <a:cxn ang="0">
                  <a:pos x="T6" y="T7"/>
                </a:cxn>
                <a:cxn ang="0">
                  <a:pos x="T8" y="T9"/>
                </a:cxn>
              </a:cxnLst>
              <a:rect l="0" t="0" r="r" b="b"/>
              <a:pathLst>
                <a:path w="97" h="14">
                  <a:moveTo>
                    <a:pt x="97" y="7"/>
                  </a:moveTo>
                  <a:lnTo>
                    <a:pt x="95" y="0"/>
                  </a:lnTo>
                  <a:lnTo>
                    <a:pt x="0" y="6"/>
                  </a:lnTo>
                  <a:lnTo>
                    <a:pt x="2" y="14"/>
                  </a:lnTo>
                  <a:lnTo>
                    <a:pt x="9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8" name="Freeform 348">
              <a:extLst>
                <a:ext uri="{FF2B5EF4-FFF2-40B4-BE49-F238E27FC236}">
                  <a16:creationId xmlns:a16="http://schemas.microsoft.com/office/drawing/2014/main" id="{DCFE5C6A-D713-4173-9F21-233FEF191329}"/>
                </a:ext>
              </a:extLst>
            </p:cNvPr>
            <p:cNvSpPr>
              <a:spLocks/>
            </p:cNvSpPr>
            <p:nvPr/>
          </p:nvSpPr>
          <p:spPr bwMode="auto">
            <a:xfrm>
              <a:off x="4222750" y="3324225"/>
              <a:ext cx="153988" cy="17463"/>
            </a:xfrm>
            <a:custGeom>
              <a:avLst/>
              <a:gdLst>
                <a:gd name="T0" fmla="*/ 97 w 97"/>
                <a:gd name="T1" fmla="*/ 7 h 11"/>
                <a:gd name="T2" fmla="*/ 96 w 97"/>
                <a:gd name="T3" fmla="*/ 0 h 11"/>
                <a:gd name="T4" fmla="*/ 0 w 97"/>
                <a:gd name="T5" fmla="*/ 4 h 11"/>
                <a:gd name="T6" fmla="*/ 1 w 97"/>
                <a:gd name="T7" fmla="*/ 11 h 11"/>
                <a:gd name="T8" fmla="*/ 97 w 97"/>
                <a:gd name="T9" fmla="*/ 7 h 11"/>
              </a:gdLst>
              <a:ahLst/>
              <a:cxnLst>
                <a:cxn ang="0">
                  <a:pos x="T0" y="T1"/>
                </a:cxn>
                <a:cxn ang="0">
                  <a:pos x="T2" y="T3"/>
                </a:cxn>
                <a:cxn ang="0">
                  <a:pos x="T4" y="T5"/>
                </a:cxn>
                <a:cxn ang="0">
                  <a:pos x="T6" y="T7"/>
                </a:cxn>
                <a:cxn ang="0">
                  <a:pos x="T8" y="T9"/>
                </a:cxn>
              </a:cxnLst>
              <a:rect l="0" t="0" r="r" b="b"/>
              <a:pathLst>
                <a:path w="97" h="11">
                  <a:moveTo>
                    <a:pt x="97" y="7"/>
                  </a:moveTo>
                  <a:lnTo>
                    <a:pt x="96" y="0"/>
                  </a:lnTo>
                  <a:lnTo>
                    <a:pt x="0" y="4"/>
                  </a:lnTo>
                  <a:lnTo>
                    <a:pt x="1" y="11"/>
                  </a:lnTo>
                  <a:lnTo>
                    <a:pt x="97"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299" name="Freeform 349">
              <a:extLst>
                <a:ext uri="{FF2B5EF4-FFF2-40B4-BE49-F238E27FC236}">
                  <a16:creationId xmlns:a16="http://schemas.microsoft.com/office/drawing/2014/main" id="{A5172400-E6B7-49D9-9C41-C35EF51A2B81}"/>
                </a:ext>
              </a:extLst>
            </p:cNvPr>
            <p:cNvSpPr>
              <a:spLocks/>
            </p:cNvSpPr>
            <p:nvPr/>
          </p:nvSpPr>
          <p:spPr bwMode="auto">
            <a:xfrm>
              <a:off x="4217988" y="3284538"/>
              <a:ext cx="152400" cy="14288"/>
            </a:xfrm>
            <a:custGeom>
              <a:avLst/>
              <a:gdLst>
                <a:gd name="T0" fmla="*/ 96 w 96"/>
                <a:gd name="T1" fmla="*/ 7 h 9"/>
                <a:gd name="T2" fmla="*/ 96 w 96"/>
                <a:gd name="T3" fmla="*/ 0 h 9"/>
                <a:gd name="T4" fmla="*/ 0 w 96"/>
                <a:gd name="T5" fmla="*/ 2 h 9"/>
                <a:gd name="T6" fmla="*/ 0 w 96"/>
                <a:gd name="T7" fmla="*/ 9 h 9"/>
                <a:gd name="T8" fmla="*/ 96 w 96"/>
                <a:gd name="T9" fmla="*/ 7 h 9"/>
              </a:gdLst>
              <a:ahLst/>
              <a:cxnLst>
                <a:cxn ang="0">
                  <a:pos x="T0" y="T1"/>
                </a:cxn>
                <a:cxn ang="0">
                  <a:pos x="T2" y="T3"/>
                </a:cxn>
                <a:cxn ang="0">
                  <a:pos x="T4" y="T5"/>
                </a:cxn>
                <a:cxn ang="0">
                  <a:pos x="T6" y="T7"/>
                </a:cxn>
                <a:cxn ang="0">
                  <a:pos x="T8" y="T9"/>
                </a:cxn>
              </a:cxnLst>
              <a:rect l="0" t="0" r="r" b="b"/>
              <a:pathLst>
                <a:path w="96" h="9">
                  <a:moveTo>
                    <a:pt x="96" y="7"/>
                  </a:moveTo>
                  <a:lnTo>
                    <a:pt x="96" y="0"/>
                  </a:lnTo>
                  <a:lnTo>
                    <a:pt x="0" y="2"/>
                  </a:lnTo>
                  <a:lnTo>
                    <a:pt x="0" y="9"/>
                  </a:lnTo>
                  <a:lnTo>
                    <a:pt x="96" y="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0" name="Freeform 350">
              <a:extLst>
                <a:ext uri="{FF2B5EF4-FFF2-40B4-BE49-F238E27FC236}">
                  <a16:creationId xmlns:a16="http://schemas.microsoft.com/office/drawing/2014/main" id="{5512836D-46D9-4645-97E6-45DAA3DAF4C5}"/>
                </a:ext>
              </a:extLst>
            </p:cNvPr>
            <p:cNvSpPr>
              <a:spLocks/>
            </p:cNvSpPr>
            <p:nvPr/>
          </p:nvSpPr>
          <p:spPr bwMode="auto">
            <a:xfrm>
              <a:off x="4217988" y="3243263"/>
              <a:ext cx="152400" cy="12700"/>
            </a:xfrm>
            <a:custGeom>
              <a:avLst/>
              <a:gdLst>
                <a:gd name="T0" fmla="*/ 96 w 96"/>
                <a:gd name="T1" fmla="*/ 8 h 8"/>
                <a:gd name="T2" fmla="*/ 96 w 96"/>
                <a:gd name="T3" fmla="*/ 0 h 8"/>
                <a:gd name="T4" fmla="*/ 0 w 96"/>
                <a:gd name="T5" fmla="*/ 0 h 8"/>
                <a:gd name="T6" fmla="*/ 0 w 96"/>
                <a:gd name="T7" fmla="*/ 7 h 8"/>
                <a:gd name="T8" fmla="*/ 96 w 96"/>
                <a:gd name="T9" fmla="*/ 8 h 8"/>
              </a:gdLst>
              <a:ahLst/>
              <a:cxnLst>
                <a:cxn ang="0">
                  <a:pos x="T0" y="T1"/>
                </a:cxn>
                <a:cxn ang="0">
                  <a:pos x="T2" y="T3"/>
                </a:cxn>
                <a:cxn ang="0">
                  <a:pos x="T4" y="T5"/>
                </a:cxn>
                <a:cxn ang="0">
                  <a:pos x="T6" y="T7"/>
                </a:cxn>
                <a:cxn ang="0">
                  <a:pos x="T8" y="T9"/>
                </a:cxn>
              </a:cxnLst>
              <a:rect l="0" t="0" r="r" b="b"/>
              <a:pathLst>
                <a:path w="96" h="8">
                  <a:moveTo>
                    <a:pt x="96" y="8"/>
                  </a:moveTo>
                  <a:lnTo>
                    <a:pt x="96" y="0"/>
                  </a:lnTo>
                  <a:lnTo>
                    <a:pt x="0" y="0"/>
                  </a:lnTo>
                  <a:lnTo>
                    <a:pt x="0" y="7"/>
                  </a:lnTo>
                  <a:lnTo>
                    <a:pt x="96"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1" name="Freeform 351">
              <a:extLst>
                <a:ext uri="{FF2B5EF4-FFF2-40B4-BE49-F238E27FC236}">
                  <a16:creationId xmlns:a16="http://schemas.microsoft.com/office/drawing/2014/main" id="{BF273B2F-B446-43A7-AFBD-613EA2D39BD6}"/>
                </a:ext>
              </a:extLst>
            </p:cNvPr>
            <p:cNvSpPr>
              <a:spLocks/>
            </p:cNvSpPr>
            <p:nvPr/>
          </p:nvSpPr>
          <p:spPr bwMode="auto">
            <a:xfrm>
              <a:off x="4221163" y="3200400"/>
              <a:ext cx="153988" cy="14288"/>
            </a:xfrm>
            <a:custGeom>
              <a:avLst/>
              <a:gdLst>
                <a:gd name="T0" fmla="*/ 96 w 97"/>
                <a:gd name="T1" fmla="*/ 9 h 9"/>
                <a:gd name="T2" fmla="*/ 97 w 97"/>
                <a:gd name="T3" fmla="*/ 2 h 9"/>
                <a:gd name="T4" fmla="*/ 2 w 97"/>
                <a:gd name="T5" fmla="*/ 0 h 9"/>
                <a:gd name="T6" fmla="*/ 0 w 97"/>
                <a:gd name="T7" fmla="*/ 7 h 9"/>
                <a:gd name="T8" fmla="*/ 96 w 97"/>
                <a:gd name="T9" fmla="*/ 9 h 9"/>
              </a:gdLst>
              <a:ahLst/>
              <a:cxnLst>
                <a:cxn ang="0">
                  <a:pos x="T0" y="T1"/>
                </a:cxn>
                <a:cxn ang="0">
                  <a:pos x="T2" y="T3"/>
                </a:cxn>
                <a:cxn ang="0">
                  <a:pos x="T4" y="T5"/>
                </a:cxn>
                <a:cxn ang="0">
                  <a:pos x="T6" y="T7"/>
                </a:cxn>
                <a:cxn ang="0">
                  <a:pos x="T8" y="T9"/>
                </a:cxn>
              </a:cxnLst>
              <a:rect l="0" t="0" r="r" b="b"/>
              <a:pathLst>
                <a:path w="97" h="9">
                  <a:moveTo>
                    <a:pt x="96" y="9"/>
                  </a:moveTo>
                  <a:lnTo>
                    <a:pt x="97" y="2"/>
                  </a:lnTo>
                  <a:lnTo>
                    <a:pt x="2" y="0"/>
                  </a:lnTo>
                  <a:lnTo>
                    <a:pt x="0" y="7"/>
                  </a:lnTo>
                  <a:lnTo>
                    <a:pt x="96"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2" name="Freeform 352">
              <a:extLst>
                <a:ext uri="{FF2B5EF4-FFF2-40B4-BE49-F238E27FC236}">
                  <a16:creationId xmlns:a16="http://schemas.microsoft.com/office/drawing/2014/main" id="{8D5DEE46-A6BD-4DD5-B1E7-D185D5FFAC9F}"/>
                </a:ext>
              </a:extLst>
            </p:cNvPr>
            <p:cNvSpPr>
              <a:spLocks/>
            </p:cNvSpPr>
            <p:nvPr/>
          </p:nvSpPr>
          <p:spPr bwMode="auto">
            <a:xfrm>
              <a:off x="4230688" y="3155950"/>
              <a:ext cx="153988" cy="19050"/>
            </a:xfrm>
            <a:custGeom>
              <a:avLst/>
              <a:gdLst>
                <a:gd name="T0" fmla="*/ 96 w 97"/>
                <a:gd name="T1" fmla="*/ 12 h 12"/>
                <a:gd name="T2" fmla="*/ 97 w 97"/>
                <a:gd name="T3" fmla="*/ 5 h 12"/>
                <a:gd name="T4" fmla="*/ 2 w 97"/>
                <a:gd name="T5" fmla="*/ 0 h 12"/>
                <a:gd name="T6" fmla="*/ 0 w 97"/>
                <a:gd name="T7" fmla="*/ 7 h 12"/>
                <a:gd name="T8" fmla="*/ 96 w 97"/>
                <a:gd name="T9" fmla="*/ 12 h 12"/>
              </a:gdLst>
              <a:ahLst/>
              <a:cxnLst>
                <a:cxn ang="0">
                  <a:pos x="T0" y="T1"/>
                </a:cxn>
                <a:cxn ang="0">
                  <a:pos x="T2" y="T3"/>
                </a:cxn>
                <a:cxn ang="0">
                  <a:pos x="T4" y="T5"/>
                </a:cxn>
                <a:cxn ang="0">
                  <a:pos x="T6" y="T7"/>
                </a:cxn>
                <a:cxn ang="0">
                  <a:pos x="T8" y="T9"/>
                </a:cxn>
              </a:cxnLst>
              <a:rect l="0" t="0" r="r" b="b"/>
              <a:pathLst>
                <a:path w="97" h="12">
                  <a:moveTo>
                    <a:pt x="96" y="12"/>
                  </a:moveTo>
                  <a:lnTo>
                    <a:pt x="97" y="5"/>
                  </a:lnTo>
                  <a:lnTo>
                    <a:pt x="2" y="0"/>
                  </a:lnTo>
                  <a:lnTo>
                    <a:pt x="0" y="7"/>
                  </a:lnTo>
                  <a:lnTo>
                    <a:pt x="96" y="1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3" name="Freeform 353">
              <a:extLst>
                <a:ext uri="{FF2B5EF4-FFF2-40B4-BE49-F238E27FC236}">
                  <a16:creationId xmlns:a16="http://schemas.microsoft.com/office/drawing/2014/main" id="{264B9755-F48E-4B22-BAB9-6D72BC203EE5}"/>
                </a:ext>
              </a:extLst>
            </p:cNvPr>
            <p:cNvSpPr>
              <a:spLocks/>
            </p:cNvSpPr>
            <p:nvPr/>
          </p:nvSpPr>
          <p:spPr bwMode="auto">
            <a:xfrm>
              <a:off x="4244975" y="3111500"/>
              <a:ext cx="155575" cy="23813"/>
            </a:xfrm>
            <a:custGeom>
              <a:avLst/>
              <a:gdLst>
                <a:gd name="T0" fmla="*/ 95 w 98"/>
                <a:gd name="T1" fmla="*/ 15 h 15"/>
                <a:gd name="T2" fmla="*/ 98 w 98"/>
                <a:gd name="T3" fmla="*/ 8 h 15"/>
                <a:gd name="T4" fmla="*/ 3 w 98"/>
                <a:gd name="T5" fmla="*/ 0 h 15"/>
                <a:gd name="T6" fmla="*/ 0 w 98"/>
                <a:gd name="T7" fmla="*/ 8 h 15"/>
                <a:gd name="T8" fmla="*/ 95 w 98"/>
                <a:gd name="T9" fmla="*/ 15 h 15"/>
              </a:gdLst>
              <a:ahLst/>
              <a:cxnLst>
                <a:cxn ang="0">
                  <a:pos x="T0" y="T1"/>
                </a:cxn>
                <a:cxn ang="0">
                  <a:pos x="T2" y="T3"/>
                </a:cxn>
                <a:cxn ang="0">
                  <a:pos x="T4" y="T5"/>
                </a:cxn>
                <a:cxn ang="0">
                  <a:pos x="T6" y="T7"/>
                </a:cxn>
                <a:cxn ang="0">
                  <a:pos x="T8" y="T9"/>
                </a:cxn>
              </a:cxnLst>
              <a:rect l="0" t="0" r="r" b="b"/>
              <a:pathLst>
                <a:path w="98" h="15">
                  <a:moveTo>
                    <a:pt x="95" y="15"/>
                  </a:moveTo>
                  <a:lnTo>
                    <a:pt x="98" y="8"/>
                  </a:lnTo>
                  <a:lnTo>
                    <a:pt x="3" y="0"/>
                  </a:lnTo>
                  <a:lnTo>
                    <a:pt x="0" y="8"/>
                  </a:lnTo>
                  <a:lnTo>
                    <a:pt x="95" y="1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4" name="Freeform 354">
              <a:extLst>
                <a:ext uri="{FF2B5EF4-FFF2-40B4-BE49-F238E27FC236}">
                  <a16:creationId xmlns:a16="http://schemas.microsoft.com/office/drawing/2014/main" id="{15EFBEED-648B-4901-A4F7-EA3ABE66B097}"/>
                </a:ext>
              </a:extLst>
            </p:cNvPr>
            <p:cNvSpPr>
              <a:spLocks/>
            </p:cNvSpPr>
            <p:nvPr/>
          </p:nvSpPr>
          <p:spPr bwMode="auto">
            <a:xfrm>
              <a:off x="4265613" y="3070225"/>
              <a:ext cx="153988" cy="25400"/>
            </a:xfrm>
            <a:custGeom>
              <a:avLst/>
              <a:gdLst>
                <a:gd name="T0" fmla="*/ 93 w 97"/>
                <a:gd name="T1" fmla="*/ 16 h 16"/>
                <a:gd name="T2" fmla="*/ 97 w 97"/>
                <a:gd name="T3" fmla="*/ 9 h 16"/>
                <a:gd name="T4" fmla="*/ 3 w 97"/>
                <a:gd name="T5" fmla="*/ 0 h 16"/>
                <a:gd name="T6" fmla="*/ 0 w 97"/>
                <a:gd name="T7" fmla="*/ 7 h 16"/>
                <a:gd name="T8" fmla="*/ 93 w 97"/>
                <a:gd name="T9" fmla="*/ 16 h 16"/>
              </a:gdLst>
              <a:ahLst/>
              <a:cxnLst>
                <a:cxn ang="0">
                  <a:pos x="T0" y="T1"/>
                </a:cxn>
                <a:cxn ang="0">
                  <a:pos x="T2" y="T3"/>
                </a:cxn>
                <a:cxn ang="0">
                  <a:pos x="T4" y="T5"/>
                </a:cxn>
                <a:cxn ang="0">
                  <a:pos x="T6" y="T7"/>
                </a:cxn>
                <a:cxn ang="0">
                  <a:pos x="T8" y="T9"/>
                </a:cxn>
              </a:cxnLst>
              <a:rect l="0" t="0" r="r" b="b"/>
              <a:pathLst>
                <a:path w="97" h="16">
                  <a:moveTo>
                    <a:pt x="93" y="16"/>
                  </a:moveTo>
                  <a:lnTo>
                    <a:pt x="97" y="9"/>
                  </a:lnTo>
                  <a:lnTo>
                    <a:pt x="3" y="0"/>
                  </a:lnTo>
                  <a:lnTo>
                    <a:pt x="0" y="7"/>
                  </a:lnTo>
                  <a:lnTo>
                    <a:pt x="93" y="1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5" name="Freeform 355">
              <a:extLst>
                <a:ext uri="{FF2B5EF4-FFF2-40B4-BE49-F238E27FC236}">
                  <a16:creationId xmlns:a16="http://schemas.microsoft.com/office/drawing/2014/main" id="{C722E2A8-F280-43AA-8EF6-70A135873E20}"/>
                </a:ext>
              </a:extLst>
            </p:cNvPr>
            <p:cNvSpPr>
              <a:spLocks/>
            </p:cNvSpPr>
            <p:nvPr/>
          </p:nvSpPr>
          <p:spPr bwMode="auto">
            <a:xfrm>
              <a:off x="4289425" y="3027363"/>
              <a:ext cx="153988" cy="30163"/>
            </a:xfrm>
            <a:custGeom>
              <a:avLst/>
              <a:gdLst>
                <a:gd name="T0" fmla="*/ 92 w 97"/>
                <a:gd name="T1" fmla="*/ 19 h 19"/>
                <a:gd name="T2" fmla="*/ 97 w 97"/>
                <a:gd name="T3" fmla="*/ 11 h 19"/>
                <a:gd name="T4" fmla="*/ 4 w 97"/>
                <a:gd name="T5" fmla="*/ 0 h 19"/>
                <a:gd name="T6" fmla="*/ 0 w 97"/>
                <a:gd name="T7" fmla="*/ 7 h 19"/>
                <a:gd name="T8" fmla="*/ 92 w 97"/>
                <a:gd name="T9" fmla="*/ 19 h 19"/>
              </a:gdLst>
              <a:ahLst/>
              <a:cxnLst>
                <a:cxn ang="0">
                  <a:pos x="T0" y="T1"/>
                </a:cxn>
                <a:cxn ang="0">
                  <a:pos x="T2" y="T3"/>
                </a:cxn>
                <a:cxn ang="0">
                  <a:pos x="T4" y="T5"/>
                </a:cxn>
                <a:cxn ang="0">
                  <a:pos x="T6" y="T7"/>
                </a:cxn>
                <a:cxn ang="0">
                  <a:pos x="T8" y="T9"/>
                </a:cxn>
              </a:cxnLst>
              <a:rect l="0" t="0" r="r" b="b"/>
              <a:pathLst>
                <a:path w="97" h="19">
                  <a:moveTo>
                    <a:pt x="92" y="19"/>
                  </a:moveTo>
                  <a:lnTo>
                    <a:pt x="97" y="11"/>
                  </a:lnTo>
                  <a:lnTo>
                    <a:pt x="4" y="0"/>
                  </a:lnTo>
                  <a:lnTo>
                    <a:pt x="0" y="7"/>
                  </a:lnTo>
                  <a:lnTo>
                    <a:pt x="92" y="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6" name="Freeform 356">
              <a:extLst>
                <a:ext uri="{FF2B5EF4-FFF2-40B4-BE49-F238E27FC236}">
                  <a16:creationId xmlns:a16="http://schemas.microsoft.com/office/drawing/2014/main" id="{4B9CE2D9-BDE1-4C2B-91A1-D693180A0504}"/>
                </a:ext>
              </a:extLst>
            </p:cNvPr>
            <p:cNvSpPr>
              <a:spLocks/>
            </p:cNvSpPr>
            <p:nvPr/>
          </p:nvSpPr>
          <p:spPr bwMode="auto">
            <a:xfrm>
              <a:off x="4318000" y="2984500"/>
              <a:ext cx="153988" cy="33338"/>
            </a:xfrm>
            <a:custGeom>
              <a:avLst/>
              <a:gdLst>
                <a:gd name="T0" fmla="*/ 92 w 97"/>
                <a:gd name="T1" fmla="*/ 21 h 21"/>
                <a:gd name="T2" fmla="*/ 97 w 97"/>
                <a:gd name="T3" fmla="*/ 14 h 21"/>
                <a:gd name="T4" fmla="*/ 6 w 97"/>
                <a:gd name="T5" fmla="*/ 0 h 21"/>
                <a:gd name="T6" fmla="*/ 0 w 97"/>
                <a:gd name="T7" fmla="*/ 8 h 21"/>
                <a:gd name="T8" fmla="*/ 92 w 97"/>
                <a:gd name="T9" fmla="*/ 21 h 21"/>
              </a:gdLst>
              <a:ahLst/>
              <a:cxnLst>
                <a:cxn ang="0">
                  <a:pos x="T0" y="T1"/>
                </a:cxn>
                <a:cxn ang="0">
                  <a:pos x="T2" y="T3"/>
                </a:cxn>
                <a:cxn ang="0">
                  <a:pos x="T4" y="T5"/>
                </a:cxn>
                <a:cxn ang="0">
                  <a:pos x="T6" y="T7"/>
                </a:cxn>
                <a:cxn ang="0">
                  <a:pos x="T8" y="T9"/>
                </a:cxn>
              </a:cxnLst>
              <a:rect l="0" t="0" r="r" b="b"/>
              <a:pathLst>
                <a:path w="97" h="21">
                  <a:moveTo>
                    <a:pt x="92" y="21"/>
                  </a:moveTo>
                  <a:lnTo>
                    <a:pt x="97" y="14"/>
                  </a:lnTo>
                  <a:lnTo>
                    <a:pt x="6" y="0"/>
                  </a:lnTo>
                  <a:lnTo>
                    <a:pt x="0" y="8"/>
                  </a:lnTo>
                  <a:lnTo>
                    <a:pt x="92"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7" name="Freeform 357">
              <a:extLst>
                <a:ext uri="{FF2B5EF4-FFF2-40B4-BE49-F238E27FC236}">
                  <a16:creationId xmlns:a16="http://schemas.microsoft.com/office/drawing/2014/main" id="{3BD65388-6A7D-4CEE-98BF-7EA71EDCF83A}"/>
                </a:ext>
              </a:extLst>
            </p:cNvPr>
            <p:cNvSpPr>
              <a:spLocks/>
            </p:cNvSpPr>
            <p:nvPr/>
          </p:nvSpPr>
          <p:spPr bwMode="auto">
            <a:xfrm>
              <a:off x="4352925" y="2944813"/>
              <a:ext cx="150813" cy="34925"/>
            </a:xfrm>
            <a:custGeom>
              <a:avLst/>
              <a:gdLst>
                <a:gd name="T0" fmla="*/ 89 w 95"/>
                <a:gd name="T1" fmla="*/ 22 h 22"/>
                <a:gd name="T2" fmla="*/ 95 w 95"/>
                <a:gd name="T3" fmla="*/ 16 h 22"/>
                <a:gd name="T4" fmla="*/ 7 w 95"/>
                <a:gd name="T5" fmla="*/ 0 h 22"/>
                <a:gd name="T6" fmla="*/ 0 w 95"/>
                <a:gd name="T7" fmla="*/ 7 h 22"/>
                <a:gd name="T8" fmla="*/ 89 w 95"/>
                <a:gd name="T9" fmla="*/ 22 h 22"/>
              </a:gdLst>
              <a:ahLst/>
              <a:cxnLst>
                <a:cxn ang="0">
                  <a:pos x="T0" y="T1"/>
                </a:cxn>
                <a:cxn ang="0">
                  <a:pos x="T2" y="T3"/>
                </a:cxn>
                <a:cxn ang="0">
                  <a:pos x="T4" y="T5"/>
                </a:cxn>
                <a:cxn ang="0">
                  <a:pos x="T6" y="T7"/>
                </a:cxn>
                <a:cxn ang="0">
                  <a:pos x="T8" y="T9"/>
                </a:cxn>
              </a:cxnLst>
              <a:rect l="0" t="0" r="r" b="b"/>
              <a:pathLst>
                <a:path w="95" h="22">
                  <a:moveTo>
                    <a:pt x="89" y="22"/>
                  </a:moveTo>
                  <a:lnTo>
                    <a:pt x="95" y="16"/>
                  </a:lnTo>
                  <a:lnTo>
                    <a:pt x="7" y="0"/>
                  </a:lnTo>
                  <a:lnTo>
                    <a:pt x="0" y="7"/>
                  </a:lnTo>
                  <a:lnTo>
                    <a:pt x="8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8" name="Freeform 358">
              <a:extLst>
                <a:ext uri="{FF2B5EF4-FFF2-40B4-BE49-F238E27FC236}">
                  <a16:creationId xmlns:a16="http://schemas.microsoft.com/office/drawing/2014/main" id="{3AB4FB8F-94EA-45EC-B90B-B94CE2761561}"/>
                </a:ext>
              </a:extLst>
            </p:cNvPr>
            <p:cNvSpPr>
              <a:spLocks/>
            </p:cNvSpPr>
            <p:nvPr/>
          </p:nvSpPr>
          <p:spPr bwMode="auto">
            <a:xfrm>
              <a:off x="4392613" y="2905125"/>
              <a:ext cx="149225" cy="38100"/>
            </a:xfrm>
            <a:custGeom>
              <a:avLst/>
              <a:gdLst>
                <a:gd name="T0" fmla="*/ 87 w 94"/>
                <a:gd name="T1" fmla="*/ 24 h 24"/>
                <a:gd name="T2" fmla="*/ 94 w 94"/>
                <a:gd name="T3" fmla="*/ 17 h 24"/>
                <a:gd name="T4" fmla="*/ 7 w 94"/>
                <a:gd name="T5" fmla="*/ 0 h 24"/>
                <a:gd name="T6" fmla="*/ 0 w 94"/>
                <a:gd name="T7" fmla="*/ 6 h 24"/>
                <a:gd name="T8" fmla="*/ 87 w 94"/>
                <a:gd name="T9" fmla="*/ 24 h 24"/>
              </a:gdLst>
              <a:ahLst/>
              <a:cxnLst>
                <a:cxn ang="0">
                  <a:pos x="T0" y="T1"/>
                </a:cxn>
                <a:cxn ang="0">
                  <a:pos x="T2" y="T3"/>
                </a:cxn>
                <a:cxn ang="0">
                  <a:pos x="T4" y="T5"/>
                </a:cxn>
                <a:cxn ang="0">
                  <a:pos x="T6" y="T7"/>
                </a:cxn>
                <a:cxn ang="0">
                  <a:pos x="T8" y="T9"/>
                </a:cxn>
              </a:cxnLst>
              <a:rect l="0" t="0" r="r" b="b"/>
              <a:pathLst>
                <a:path w="94" h="24">
                  <a:moveTo>
                    <a:pt x="87" y="24"/>
                  </a:moveTo>
                  <a:lnTo>
                    <a:pt x="94" y="17"/>
                  </a:lnTo>
                  <a:lnTo>
                    <a:pt x="7" y="0"/>
                  </a:lnTo>
                  <a:lnTo>
                    <a:pt x="0" y="6"/>
                  </a:lnTo>
                  <a:lnTo>
                    <a:pt x="87"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09" name="Freeform 359">
              <a:extLst>
                <a:ext uri="{FF2B5EF4-FFF2-40B4-BE49-F238E27FC236}">
                  <a16:creationId xmlns:a16="http://schemas.microsoft.com/office/drawing/2014/main" id="{D2DE9DC9-DE15-46AC-AB23-7EB1AEE62701}"/>
                </a:ext>
              </a:extLst>
            </p:cNvPr>
            <p:cNvSpPr>
              <a:spLocks/>
            </p:cNvSpPr>
            <p:nvPr/>
          </p:nvSpPr>
          <p:spPr bwMode="auto">
            <a:xfrm>
              <a:off x="4435475" y="2865438"/>
              <a:ext cx="147638" cy="41275"/>
            </a:xfrm>
            <a:custGeom>
              <a:avLst/>
              <a:gdLst>
                <a:gd name="T0" fmla="*/ 85 w 93"/>
                <a:gd name="T1" fmla="*/ 26 h 26"/>
                <a:gd name="T2" fmla="*/ 93 w 93"/>
                <a:gd name="T3" fmla="*/ 20 h 26"/>
                <a:gd name="T4" fmla="*/ 8 w 93"/>
                <a:gd name="T5" fmla="*/ 0 h 26"/>
                <a:gd name="T6" fmla="*/ 0 w 93"/>
                <a:gd name="T7" fmla="*/ 6 h 26"/>
                <a:gd name="T8" fmla="*/ 85 w 93"/>
                <a:gd name="T9" fmla="*/ 26 h 26"/>
              </a:gdLst>
              <a:ahLst/>
              <a:cxnLst>
                <a:cxn ang="0">
                  <a:pos x="T0" y="T1"/>
                </a:cxn>
                <a:cxn ang="0">
                  <a:pos x="T2" y="T3"/>
                </a:cxn>
                <a:cxn ang="0">
                  <a:pos x="T4" y="T5"/>
                </a:cxn>
                <a:cxn ang="0">
                  <a:pos x="T6" y="T7"/>
                </a:cxn>
                <a:cxn ang="0">
                  <a:pos x="T8" y="T9"/>
                </a:cxn>
              </a:cxnLst>
              <a:rect l="0" t="0" r="r" b="b"/>
              <a:pathLst>
                <a:path w="93" h="26">
                  <a:moveTo>
                    <a:pt x="85" y="26"/>
                  </a:moveTo>
                  <a:lnTo>
                    <a:pt x="93" y="20"/>
                  </a:lnTo>
                  <a:lnTo>
                    <a:pt x="8" y="0"/>
                  </a:lnTo>
                  <a:lnTo>
                    <a:pt x="0" y="6"/>
                  </a:lnTo>
                  <a:lnTo>
                    <a:pt x="85" y="2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0" name="Freeform 360">
              <a:extLst>
                <a:ext uri="{FF2B5EF4-FFF2-40B4-BE49-F238E27FC236}">
                  <a16:creationId xmlns:a16="http://schemas.microsoft.com/office/drawing/2014/main" id="{09E86C60-55C6-413B-9C8B-28F8B8A8C365}"/>
                </a:ext>
              </a:extLst>
            </p:cNvPr>
            <p:cNvSpPr>
              <a:spLocks/>
            </p:cNvSpPr>
            <p:nvPr/>
          </p:nvSpPr>
          <p:spPr bwMode="auto">
            <a:xfrm>
              <a:off x="4483100" y="2827338"/>
              <a:ext cx="146050" cy="44450"/>
            </a:xfrm>
            <a:custGeom>
              <a:avLst/>
              <a:gdLst>
                <a:gd name="T0" fmla="*/ 83 w 92"/>
                <a:gd name="T1" fmla="*/ 28 h 28"/>
                <a:gd name="T2" fmla="*/ 92 w 92"/>
                <a:gd name="T3" fmla="*/ 21 h 28"/>
                <a:gd name="T4" fmla="*/ 9 w 92"/>
                <a:gd name="T5" fmla="*/ 0 h 28"/>
                <a:gd name="T6" fmla="*/ 0 w 92"/>
                <a:gd name="T7" fmla="*/ 6 h 28"/>
                <a:gd name="T8" fmla="*/ 83 w 92"/>
                <a:gd name="T9" fmla="*/ 28 h 28"/>
              </a:gdLst>
              <a:ahLst/>
              <a:cxnLst>
                <a:cxn ang="0">
                  <a:pos x="T0" y="T1"/>
                </a:cxn>
                <a:cxn ang="0">
                  <a:pos x="T2" y="T3"/>
                </a:cxn>
                <a:cxn ang="0">
                  <a:pos x="T4" y="T5"/>
                </a:cxn>
                <a:cxn ang="0">
                  <a:pos x="T6" y="T7"/>
                </a:cxn>
                <a:cxn ang="0">
                  <a:pos x="T8" y="T9"/>
                </a:cxn>
              </a:cxnLst>
              <a:rect l="0" t="0" r="r" b="b"/>
              <a:pathLst>
                <a:path w="92" h="28">
                  <a:moveTo>
                    <a:pt x="83" y="28"/>
                  </a:moveTo>
                  <a:lnTo>
                    <a:pt x="92" y="21"/>
                  </a:lnTo>
                  <a:lnTo>
                    <a:pt x="9" y="0"/>
                  </a:lnTo>
                  <a:lnTo>
                    <a:pt x="0" y="6"/>
                  </a:lnTo>
                  <a:lnTo>
                    <a:pt x="83" y="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1" name="Freeform 361">
              <a:extLst>
                <a:ext uri="{FF2B5EF4-FFF2-40B4-BE49-F238E27FC236}">
                  <a16:creationId xmlns:a16="http://schemas.microsoft.com/office/drawing/2014/main" id="{918108B8-B364-4CE7-B8A6-945F924B9C04}"/>
                </a:ext>
              </a:extLst>
            </p:cNvPr>
            <p:cNvSpPr>
              <a:spLocks/>
            </p:cNvSpPr>
            <p:nvPr/>
          </p:nvSpPr>
          <p:spPr bwMode="auto">
            <a:xfrm>
              <a:off x="4537075" y="2790825"/>
              <a:ext cx="141288" cy="47625"/>
            </a:xfrm>
            <a:custGeom>
              <a:avLst/>
              <a:gdLst>
                <a:gd name="T0" fmla="*/ 79 w 89"/>
                <a:gd name="T1" fmla="*/ 30 h 30"/>
                <a:gd name="T2" fmla="*/ 89 w 89"/>
                <a:gd name="T3" fmla="*/ 23 h 30"/>
                <a:gd name="T4" fmla="*/ 9 w 89"/>
                <a:gd name="T5" fmla="*/ 0 h 30"/>
                <a:gd name="T6" fmla="*/ 0 w 89"/>
                <a:gd name="T7" fmla="*/ 6 h 30"/>
                <a:gd name="T8" fmla="*/ 79 w 89"/>
                <a:gd name="T9" fmla="*/ 30 h 30"/>
              </a:gdLst>
              <a:ahLst/>
              <a:cxnLst>
                <a:cxn ang="0">
                  <a:pos x="T0" y="T1"/>
                </a:cxn>
                <a:cxn ang="0">
                  <a:pos x="T2" y="T3"/>
                </a:cxn>
                <a:cxn ang="0">
                  <a:pos x="T4" y="T5"/>
                </a:cxn>
                <a:cxn ang="0">
                  <a:pos x="T6" y="T7"/>
                </a:cxn>
                <a:cxn ang="0">
                  <a:pos x="T8" y="T9"/>
                </a:cxn>
              </a:cxnLst>
              <a:rect l="0" t="0" r="r" b="b"/>
              <a:pathLst>
                <a:path w="89" h="30">
                  <a:moveTo>
                    <a:pt x="79" y="30"/>
                  </a:moveTo>
                  <a:lnTo>
                    <a:pt x="89" y="23"/>
                  </a:lnTo>
                  <a:lnTo>
                    <a:pt x="9" y="0"/>
                  </a:lnTo>
                  <a:lnTo>
                    <a:pt x="0" y="6"/>
                  </a:lnTo>
                  <a:lnTo>
                    <a:pt x="79"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2" name="Freeform 362">
              <a:extLst>
                <a:ext uri="{FF2B5EF4-FFF2-40B4-BE49-F238E27FC236}">
                  <a16:creationId xmlns:a16="http://schemas.microsoft.com/office/drawing/2014/main" id="{0067788B-20EF-4CED-BCEE-45EEE9CCEE86}"/>
                </a:ext>
              </a:extLst>
            </p:cNvPr>
            <p:cNvSpPr>
              <a:spLocks/>
            </p:cNvSpPr>
            <p:nvPr/>
          </p:nvSpPr>
          <p:spPr bwMode="auto">
            <a:xfrm>
              <a:off x="4594225" y="2754313"/>
              <a:ext cx="136525" cy="50800"/>
            </a:xfrm>
            <a:custGeom>
              <a:avLst/>
              <a:gdLst>
                <a:gd name="T0" fmla="*/ 76 w 86"/>
                <a:gd name="T1" fmla="*/ 32 h 32"/>
                <a:gd name="T2" fmla="*/ 86 w 86"/>
                <a:gd name="T3" fmla="*/ 26 h 32"/>
                <a:gd name="T4" fmla="*/ 10 w 86"/>
                <a:gd name="T5" fmla="*/ 0 h 32"/>
                <a:gd name="T6" fmla="*/ 0 w 86"/>
                <a:gd name="T7" fmla="*/ 6 h 32"/>
                <a:gd name="T8" fmla="*/ 76 w 86"/>
                <a:gd name="T9" fmla="*/ 32 h 32"/>
              </a:gdLst>
              <a:ahLst/>
              <a:cxnLst>
                <a:cxn ang="0">
                  <a:pos x="T0" y="T1"/>
                </a:cxn>
                <a:cxn ang="0">
                  <a:pos x="T2" y="T3"/>
                </a:cxn>
                <a:cxn ang="0">
                  <a:pos x="T4" y="T5"/>
                </a:cxn>
                <a:cxn ang="0">
                  <a:pos x="T6" y="T7"/>
                </a:cxn>
                <a:cxn ang="0">
                  <a:pos x="T8" y="T9"/>
                </a:cxn>
              </a:cxnLst>
              <a:rect l="0" t="0" r="r" b="b"/>
              <a:pathLst>
                <a:path w="86" h="32">
                  <a:moveTo>
                    <a:pt x="76" y="32"/>
                  </a:moveTo>
                  <a:lnTo>
                    <a:pt x="86" y="26"/>
                  </a:lnTo>
                  <a:lnTo>
                    <a:pt x="10" y="0"/>
                  </a:lnTo>
                  <a:lnTo>
                    <a:pt x="0" y="6"/>
                  </a:lnTo>
                  <a:lnTo>
                    <a:pt x="76" y="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3" name="Freeform 363">
              <a:extLst>
                <a:ext uri="{FF2B5EF4-FFF2-40B4-BE49-F238E27FC236}">
                  <a16:creationId xmlns:a16="http://schemas.microsoft.com/office/drawing/2014/main" id="{5AD1232A-F92E-4F55-967F-78EF41B4B974}"/>
                </a:ext>
              </a:extLst>
            </p:cNvPr>
            <p:cNvSpPr>
              <a:spLocks/>
            </p:cNvSpPr>
            <p:nvPr/>
          </p:nvSpPr>
          <p:spPr bwMode="auto">
            <a:xfrm>
              <a:off x="4654550" y="2720975"/>
              <a:ext cx="133350" cy="52388"/>
            </a:xfrm>
            <a:custGeom>
              <a:avLst/>
              <a:gdLst>
                <a:gd name="T0" fmla="*/ 74 w 84"/>
                <a:gd name="T1" fmla="*/ 33 h 33"/>
                <a:gd name="T2" fmla="*/ 84 w 84"/>
                <a:gd name="T3" fmla="*/ 27 h 33"/>
                <a:gd name="T4" fmla="*/ 11 w 84"/>
                <a:gd name="T5" fmla="*/ 0 h 33"/>
                <a:gd name="T6" fmla="*/ 0 w 84"/>
                <a:gd name="T7" fmla="*/ 5 h 33"/>
                <a:gd name="T8" fmla="*/ 74 w 84"/>
                <a:gd name="T9" fmla="*/ 33 h 33"/>
              </a:gdLst>
              <a:ahLst/>
              <a:cxnLst>
                <a:cxn ang="0">
                  <a:pos x="T0" y="T1"/>
                </a:cxn>
                <a:cxn ang="0">
                  <a:pos x="T2" y="T3"/>
                </a:cxn>
                <a:cxn ang="0">
                  <a:pos x="T4" y="T5"/>
                </a:cxn>
                <a:cxn ang="0">
                  <a:pos x="T6" y="T7"/>
                </a:cxn>
                <a:cxn ang="0">
                  <a:pos x="T8" y="T9"/>
                </a:cxn>
              </a:cxnLst>
              <a:rect l="0" t="0" r="r" b="b"/>
              <a:pathLst>
                <a:path w="84" h="33">
                  <a:moveTo>
                    <a:pt x="74" y="33"/>
                  </a:moveTo>
                  <a:lnTo>
                    <a:pt x="84" y="27"/>
                  </a:lnTo>
                  <a:lnTo>
                    <a:pt x="11" y="0"/>
                  </a:lnTo>
                  <a:lnTo>
                    <a:pt x="0" y="5"/>
                  </a:lnTo>
                  <a:lnTo>
                    <a:pt x="74"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4" name="Freeform 364">
              <a:extLst>
                <a:ext uri="{FF2B5EF4-FFF2-40B4-BE49-F238E27FC236}">
                  <a16:creationId xmlns:a16="http://schemas.microsoft.com/office/drawing/2014/main" id="{14539D07-2769-4B44-8913-3E8C5ED70903}"/>
                </a:ext>
              </a:extLst>
            </p:cNvPr>
            <p:cNvSpPr>
              <a:spLocks/>
            </p:cNvSpPr>
            <p:nvPr/>
          </p:nvSpPr>
          <p:spPr bwMode="auto">
            <a:xfrm>
              <a:off x="4719638" y="2687638"/>
              <a:ext cx="128588" cy="53975"/>
            </a:xfrm>
            <a:custGeom>
              <a:avLst/>
              <a:gdLst>
                <a:gd name="T0" fmla="*/ 70 w 81"/>
                <a:gd name="T1" fmla="*/ 34 h 34"/>
                <a:gd name="T2" fmla="*/ 81 w 81"/>
                <a:gd name="T3" fmla="*/ 29 h 34"/>
                <a:gd name="T4" fmla="*/ 12 w 81"/>
                <a:gd name="T5" fmla="*/ 0 h 34"/>
                <a:gd name="T6" fmla="*/ 0 w 81"/>
                <a:gd name="T7" fmla="*/ 5 h 34"/>
                <a:gd name="T8" fmla="*/ 70 w 81"/>
                <a:gd name="T9" fmla="*/ 34 h 34"/>
              </a:gdLst>
              <a:ahLst/>
              <a:cxnLst>
                <a:cxn ang="0">
                  <a:pos x="T0" y="T1"/>
                </a:cxn>
                <a:cxn ang="0">
                  <a:pos x="T2" y="T3"/>
                </a:cxn>
                <a:cxn ang="0">
                  <a:pos x="T4" y="T5"/>
                </a:cxn>
                <a:cxn ang="0">
                  <a:pos x="T6" y="T7"/>
                </a:cxn>
                <a:cxn ang="0">
                  <a:pos x="T8" y="T9"/>
                </a:cxn>
              </a:cxnLst>
              <a:rect l="0" t="0" r="r" b="b"/>
              <a:pathLst>
                <a:path w="81" h="34">
                  <a:moveTo>
                    <a:pt x="70" y="34"/>
                  </a:moveTo>
                  <a:lnTo>
                    <a:pt x="81" y="29"/>
                  </a:lnTo>
                  <a:lnTo>
                    <a:pt x="12" y="0"/>
                  </a:lnTo>
                  <a:lnTo>
                    <a:pt x="0" y="5"/>
                  </a:lnTo>
                  <a:lnTo>
                    <a:pt x="70" y="3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5" name="Freeform 365">
              <a:extLst>
                <a:ext uri="{FF2B5EF4-FFF2-40B4-BE49-F238E27FC236}">
                  <a16:creationId xmlns:a16="http://schemas.microsoft.com/office/drawing/2014/main" id="{9ED66B93-D899-44C9-89C8-EAC496B6DC95}"/>
                </a:ext>
              </a:extLst>
            </p:cNvPr>
            <p:cNvSpPr>
              <a:spLocks/>
            </p:cNvSpPr>
            <p:nvPr/>
          </p:nvSpPr>
          <p:spPr bwMode="auto">
            <a:xfrm>
              <a:off x="4787900" y="2657475"/>
              <a:ext cx="125413" cy="55563"/>
            </a:xfrm>
            <a:custGeom>
              <a:avLst/>
              <a:gdLst>
                <a:gd name="T0" fmla="*/ 67 w 79"/>
                <a:gd name="T1" fmla="*/ 35 h 35"/>
                <a:gd name="T2" fmla="*/ 79 w 79"/>
                <a:gd name="T3" fmla="*/ 30 h 35"/>
                <a:gd name="T4" fmla="*/ 13 w 79"/>
                <a:gd name="T5" fmla="*/ 0 h 35"/>
                <a:gd name="T6" fmla="*/ 0 w 79"/>
                <a:gd name="T7" fmla="*/ 4 h 35"/>
                <a:gd name="T8" fmla="*/ 67 w 79"/>
                <a:gd name="T9" fmla="*/ 35 h 35"/>
              </a:gdLst>
              <a:ahLst/>
              <a:cxnLst>
                <a:cxn ang="0">
                  <a:pos x="T0" y="T1"/>
                </a:cxn>
                <a:cxn ang="0">
                  <a:pos x="T2" y="T3"/>
                </a:cxn>
                <a:cxn ang="0">
                  <a:pos x="T4" y="T5"/>
                </a:cxn>
                <a:cxn ang="0">
                  <a:pos x="T6" y="T7"/>
                </a:cxn>
                <a:cxn ang="0">
                  <a:pos x="T8" y="T9"/>
                </a:cxn>
              </a:cxnLst>
              <a:rect l="0" t="0" r="r" b="b"/>
              <a:pathLst>
                <a:path w="79" h="35">
                  <a:moveTo>
                    <a:pt x="67" y="35"/>
                  </a:moveTo>
                  <a:lnTo>
                    <a:pt x="79" y="30"/>
                  </a:lnTo>
                  <a:lnTo>
                    <a:pt x="13" y="0"/>
                  </a:lnTo>
                  <a:lnTo>
                    <a:pt x="0" y="4"/>
                  </a:lnTo>
                  <a:lnTo>
                    <a:pt x="67"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6" name="Freeform 366">
              <a:extLst>
                <a:ext uri="{FF2B5EF4-FFF2-40B4-BE49-F238E27FC236}">
                  <a16:creationId xmlns:a16="http://schemas.microsoft.com/office/drawing/2014/main" id="{EA135763-958D-4804-88A6-BCCFA8A21B50}"/>
                </a:ext>
              </a:extLst>
            </p:cNvPr>
            <p:cNvSpPr>
              <a:spLocks/>
            </p:cNvSpPr>
            <p:nvPr/>
          </p:nvSpPr>
          <p:spPr bwMode="auto">
            <a:xfrm>
              <a:off x="4860925" y="2627313"/>
              <a:ext cx="119063" cy="58738"/>
            </a:xfrm>
            <a:custGeom>
              <a:avLst/>
              <a:gdLst>
                <a:gd name="T0" fmla="*/ 63 w 75"/>
                <a:gd name="T1" fmla="*/ 37 h 37"/>
                <a:gd name="T2" fmla="*/ 75 w 75"/>
                <a:gd name="T3" fmla="*/ 32 h 37"/>
                <a:gd name="T4" fmla="*/ 12 w 75"/>
                <a:gd name="T5" fmla="*/ 0 h 37"/>
                <a:gd name="T6" fmla="*/ 0 w 75"/>
                <a:gd name="T7" fmla="*/ 5 h 37"/>
                <a:gd name="T8" fmla="*/ 63 w 75"/>
                <a:gd name="T9" fmla="*/ 37 h 37"/>
              </a:gdLst>
              <a:ahLst/>
              <a:cxnLst>
                <a:cxn ang="0">
                  <a:pos x="T0" y="T1"/>
                </a:cxn>
                <a:cxn ang="0">
                  <a:pos x="T2" y="T3"/>
                </a:cxn>
                <a:cxn ang="0">
                  <a:pos x="T4" y="T5"/>
                </a:cxn>
                <a:cxn ang="0">
                  <a:pos x="T6" y="T7"/>
                </a:cxn>
                <a:cxn ang="0">
                  <a:pos x="T8" y="T9"/>
                </a:cxn>
              </a:cxnLst>
              <a:rect l="0" t="0" r="r" b="b"/>
              <a:pathLst>
                <a:path w="75" h="37">
                  <a:moveTo>
                    <a:pt x="63" y="37"/>
                  </a:moveTo>
                  <a:lnTo>
                    <a:pt x="75" y="32"/>
                  </a:lnTo>
                  <a:lnTo>
                    <a:pt x="12" y="0"/>
                  </a:lnTo>
                  <a:lnTo>
                    <a:pt x="0" y="5"/>
                  </a:lnTo>
                  <a:lnTo>
                    <a:pt x="63"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7" name="Freeform 367">
              <a:extLst>
                <a:ext uri="{FF2B5EF4-FFF2-40B4-BE49-F238E27FC236}">
                  <a16:creationId xmlns:a16="http://schemas.microsoft.com/office/drawing/2014/main" id="{6AA39025-1F56-46CD-B414-92D25B8A678B}"/>
                </a:ext>
              </a:extLst>
            </p:cNvPr>
            <p:cNvSpPr>
              <a:spLocks/>
            </p:cNvSpPr>
            <p:nvPr/>
          </p:nvSpPr>
          <p:spPr bwMode="auto">
            <a:xfrm>
              <a:off x="4935538" y="2598738"/>
              <a:ext cx="115888" cy="60325"/>
            </a:xfrm>
            <a:custGeom>
              <a:avLst/>
              <a:gdLst>
                <a:gd name="T0" fmla="*/ 60 w 73"/>
                <a:gd name="T1" fmla="*/ 38 h 38"/>
                <a:gd name="T2" fmla="*/ 73 w 73"/>
                <a:gd name="T3" fmla="*/ 34 h 38"/>
                <a:gd name="T4" fmla="*/ 13 w 73"/>
                <a:gd name="T5" fmla="*/ 0 h 38"/>
                <a:gd name="T6" fmla="*/ 0 w 73"/>
                <a:gd name="T7" fmla="*/ 5 h 38"/>
                <a:gd name="T8" fmla="*/ 60 w 73"/>
                <a:gd name="T9" fmla="*/ 38 h 38"/>
              </a:gdLst>
              <a:ahLst/>
              <a:cxnLst>
                <a:cxn ang="0">
                  <a:pos x="T0" y="T1"/>
                </a:cxn>
                <a:cxn ang="0">
                  <a:pos x="T2" y="T3"/>
                </a:cxn>
                <a:cxn ang="0">
                  <a:pos x="T4" y="T5"/>
                </a:cxn>
                <a:cxn ang="0">
                  <a:pos x="T6" y="T7"/>
                </a:cxn>
                <a:cxn ang="0">
                  <a:pos x="T8" y="T9"/>
                </a:cxn>
              </a:cxnLst>
              <a:rect l="0" t="0" r="r" b="b"/>
              <a:pathLst>
                <a:path w="73" h="38">
                  <a:moveTo>
                    <a:pt x="60" y="38"/>
                  </a:moveTo>
                  <a:lnTo>
                    <a:pt x="73" y="34"/>
                  </a:lnTo>
                  <a:lnTo>
                    <a:pt x="13" y="0"/>
                  </a:lnTo>
                  <a:lnTo>
                    <a:pt x="0" y="5"/>
                  </a:lnTo>
                  <a:lnTo>
                    <a:pt x="60"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8" name="Freeform 368">
              <a:extLst>
                <a:ext uri="{FF2B5EF4-FFF2-40B4-BE49-F238E27FC236}">
                  <a16:creationId xmlns:a16="http://schemas.microsoft.com/office/drawing/2014/main" id="{D2C5F737-B50F-4DA5-976A-17AFAB832E91}"/>
                </a:ext>
              </a:extLst>
            </p:cNvPr>
            <p:cNvSpPr>
              <a:spLocks/>
            </p:cNvSpPr>
            <p:nvPr/>
          </p:nvSpPr>
          <p:spPr bwMode="auto">
            <a:xfrm>
              <a:off x="5014913" y="2573338"/>
              <a:ext cx="109538" cy="61913"/>
            </a:xfrm>
            <a:custGeom>
              <a:avLst/>
              <a:gdLst>
                <a:gd name="T0" fmla="*/ 55 w 69"/>
                <a:gd name="T1" fmla="*/ 39 h 39"/>
                <a:gd name="T2" fmla="*/ 69 w 69"/>
                <a:gd name="T3" fmla="*/ 35 h 39"/>
                <a:gd name="T4" fmla="*/ 14 w 69"/>
                <a:gd name="T5" fmla="*/ 0 h 39"/>
                <a:gd name="T6" fmla="*/ 0 w 69"/>
                <a:gd name="T7" fmla="*/ 4 h 39"/>
                <a:gd name="T8" fmla="*/ 55 w 69"/>
                <a:gd name="T9" fmla="*/ 39 h 39"/>
              </a:gdLst>
              <a:ahLst/>
              <a:cxnLst>
                <a:cxn ang="0">
                  <a:pos x="T0" y="T1"/>
                </a:cxn>
                <a:cxn ang="0">
                  <a:pos x="T2" y="T3"/>
                </a:cxn>
                <a:cxn ang="0">
                  <a:pos x="T4" y="T5"/>
                </a:cxn>
                <a:cxn ang="0">
                  <a:pos x="T6" y="T7"/>
                </a:cxn>
                <a:cxn ang="0">
                  <a:pos x="T8" y="T9"/>
                </a:cxn>
              </a:cxnLst>
              <a:rect l="0" t="0" r="r" b="b"/>
              <a:pathLst>
                <a:path w="69" h="39">
                  <a:moveTo>
                    <a:pt x="55" y="39"/>
                  </a:moveTo>
                  <a:lnTo>
                    <a:pt x="69" y="35"/>
                  </a:lnTo>
                  <a:lnTo>
                    <a:pt x="14" y="0"/>
                  </a:lnTo>
                  <a:lnTo>
                    <a:pt x="0" y="4"/>
                  </a:lnTo>
                  <a:lnTo>
                    <a:pt x="55" y="3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319" name="Freeform 369">
              <a:extLst>
                <a:ext uri="{FF2B5EF4-FFF2-40B4-BE49-F238E27FC236}">
                  <a16:creationId xmlns:a16="http://schemas.microsoft.com/office/drawing/2014/main" id="{1FD9160E-35D4-4B40-9588-5C68EC42A3B3}"/>
                </a:ext>
              </a:extLst>
            </p:cNvPr>
            <p:cNvSpPr>
              <a:spLocks/>
            </p:cNvSpPr>
            <p:nvPr/>
          </p:nvSpPr>
          <p:spPr bwMode="auto">
            <a:xfrm>
              <a:off x="5095875" y="2549525"/>
              <a:ext cx="104775" cy="63500"/>
            </a:xfrm>
            <a:custGeom>
              <a:avLst/>
              <a:gdLst>
                <a:gd name="T0" fmla="*/ 51 w 66"/>
                <a:gd name="T1" fmla="*/ 40 h 40"/>
                <a:gd name="T2" fmla="*/ 66 w 66"/>
                <a:gd name="T3" fmla="*/ 36 h 40"/>
                <a:gd name="T4" fmla="*/ 15 w 66"/>
                <a:gd name="T5" fmla="*/ 0 h 40"/>
                <a:gd name="T6" fmla="*/ 0 w 66"/>
                <a:gd name="T7" fmla="*/ 4 h 40"/>
                <a:gd name="T8" fmla="*/ 51 w 66"/>
                <a:gd name="T9" fmla="*/ 40 h 40"/>
              </a:gdLst>
              <a:ahLst/>
              <a:cxnLst>
                <a:cxn ang="0">
                  <a:pos x="T0" y="T1"/>
                </a:cxn>
                <a:cxn ang="0">
                  <a:pos x="T2" y="T3"/>
                </a:cxn>
                <a:cxn ang="0">
                  <a:pos x="T4" y="T5"/>
                </a:cxn>
                <a:cxn ang="0">
                  <a:pos x="T6" y="T7"/>
                </a:cxn>
                <a:cxn ang="0">
                  <a:pos x="T8" y="T9"/>
                </a:cxn>
              </a:cxnLst>
              <a:rect l="0" t="0" r="r" b="b"/>
              <a:pathLst>
                <a:path w="66" h="40">
                  <a:moveTo>
                    <a:pt x="51" y="40"/>
                  </a:moveTo>
                  <a:lnTo>
                    <a:pt x="66" y="36"/>
                  </a:lnTo>
                  <a:lnTo>
                    <a:pt x="15" y="0"/>
                  </a:lnTo>
                  <a:lnTo>
                    <a:pt x="0" y="4"/>
                  </a:lnTo>
                  <a:lnTo>
                    <a:pt x="5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grpSp>
      <p:grpSp>
        <p:nvGrpSpPr>
          <p:cNvPr id="189" name="组合 188">
            <a:extLst>
              <a:ext uri="{FF2B5EF4-FFF2-40B4-BE49-F238E27FC236}">
                <a16:creationId xmlns:a16="http://schemas.microsoft.com/office/drawing/2014/main" id="{52B7AA2C-E375-464C-B2C5-A6BFD812B141}"/>
              </a:ext>
            </a:extLst>
          </p:cNvPr>
          <p:cNvGrpSpPr/>
          <p:nvPr/>
        </p:nvGrpSpPr>
        <p:grpSpPr>
          <a:xfrm>
            <a:off x="5742158" y="1784839"/>
            <a:ext cx="426123" cy="443147"/>
            <a:chOff x="5480051" y="2193925"/>
            <a:chExt cx="1231900" cy="1281113"/>
          </a:xfrm>
          <a:solidFill>
            <a:srgbClr val="336FFF"/>
          </a:solidFill>
        </p:grpSpPr>
        <p:sp>
          <p:nvSpPr>
            <p:cNvPr id="191" name="Freeform 383">
              <a:extLst>
                <a:ext uri="{FF2B5EF4-FFF2-40B4-BE49-F238E27FC236}">
                  <a16:creationId xmlns:a16="http://schemas.microsoft.com/office/drawing/2014/main" id="{DA6625A2-A131-46C2-AAF5-FE733617ED22}"/>
                </a:ext>
              </a:extLst>
            </p:cNvPr>
            <p:cNvSpPr>
              <a:spLocks/>
            </p:cNvSpPr>
            <p:nvPr/>
          </p:nvSpPr>
          <p:spPr bwMode="auto">
            <a:xfrm>
              <a:off x="5637213" y="2193925"/>
              <a:ext cx="917575" cy="277813"/>
            </a:xfrm>
            <a:custGeom>
              <a:avLst/>
              <a:gdLst>
                <a:gd name="T0" fmla="*/ 16 w 850"/>
                <a:gd name="T1" fmla="*/ 247 h 258"/>
                <a:gd name="T2" fmla="*/ 58 w 850"/>
                <a:gd name="T3" fmla="*/ 242 h 258"/>
                <a:gd name="T4" fmla="*/ 425 w 850"/>
                <a:gd name="T5" fmla="*/ 60 h 258"/>
                <a:gd name="T6" fmla="*/ 792 w 850"/>
                <a:gd name="T7" fmla="*/ 242 h 258"/>
                <a:gd name="T8" fmla="*/ 816 w 850"/>
                <a:gd name="T9" fmla="*/ 254 h 258"/>
                <a:gd name="T10" fmla="*/ 834 w 850"/>
                <a:gd name="T11" fmla="*/ 247 h 258"/>
                <a:gd name="T12" fmla="*/ 840 w 850"/>
                <a:gd name="T13" fmla="*/ 206 h 258"/>
                <a:gd name="T14" fmla="*/ 425 w 850"/>
                <a:gd name="T15" fmla="*/ 0 h 258"/>
                <a:gd name="T16" fmla="*/ 10 w 850"/>
                <a:gd name="T17" fmla="*/ 206 h 258"/>
                <a:gd name="T18" fmla="*/ 16 w 850"/>
                <a:gd name="T19" fmla="*/ 247 h 2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0" h="258">
                  <a:moveTo>
                    <a:pt x="16" y="247"/>
                  </a:moveTo>
                  <a:cubicBezTo>
                    <a:pt x="29" y="258"/>
                    <a:pt x="48" y="255"/>
                    <a:pt x="58" y="242"/>
                  </a:cubicBezTo>
                  <a:cubicBezTo>
                    <a:pt x="146" y="126"/>
                    <a:pt x="280" y="60"/>
                    <a:pt x="425" y="60"/>
                  </a:cubicBezTo>
                  <a:cubicBezTo>
                    <a:pt x="570" y="60"/>
                    <a:pt x="704" y="126"/>
                    <a:pt x="792" y="242"/>
                  </a:cubicBezTo>
                  <a:cubicBezTo>
                    <a:pt x="798" y="250"/>
                    <a:pt x="807" y="254"/>
                    <a:pt x="816" y="254"/>
                  </a:cubicBezTo>
                  <a:cubicBezTo>
                    <a:pt x="823" y="254"/>
                    <a:pt x="829" y="252"/>
                    <a:pt x="834" y="247"/>
                  </a:cubicBezTo>
                  <a:cubicBezTo>
                    <a:pt x="847" y="237"/>
                    <a:pt x="850" y="219"/>
                    <a:pt x="840" y="206"/>
                  </a:cubicBezTo>
                  <a:cubicBezTo>
                    <a:pt x="740" y="75"/>
                    <a:pt x="589" y="0"/>
                    <a:pt x="425" y="0"/>
                  </a:cubicBezTo>
                  <a:cubicBezTo>
                    <a:pt x="261" y="0"/>
                    <a:pt x="110" y="75"/>
                    <a:pt x="10" y="206"/>
                  </a:cubicBezTo>
                  <a:cubicBezTo>
                    <a:pt x="0" y="219"/>
                    <a:pt x="3" y="237"/>
                    <a:pt x="16" y="24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2" name="Oval 384">
              <a:extLst>
                <a:ext uri="{FF2B5EF4-FFF2-40B4-BE49-F238E27FC236}">
                  <a16:creationId xmlns:a16="http://schemas.microsoft.com/office/drawing/2014/main" id="{13AAE023-8CE4-44FB-A273-91304BEF9C09}"/>
                </a:ext>
              </a:extLst>
            </p:cNvPr>
            <p:cNvSpPr>
              <a:spLocks noChangeArrowheads="1"/>
            </p:cNvSpPr>
            <p:nvPr/>
          </p:nvSpPr>
          <p:spPr bwMode="auto">
            <a:xfrm>
              <a:off x="6438901" y="2532063"/>
              <a:ext cx="201613" cy="201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3" name="Freeform 385">
              <a:extLst>
                <a:ext uri="{FF2B5EF4-FFF2-40B4-BE49-F238E27FC236}">
                  <a16:creationId xmlns:a16="http://schemas.microsoft.com/office/drawing/2014/main" id="{A65A79F6-EBD7-41E6-9DD0-3FBC64A2FD64}"/>
                </a:ext>
              </a:extLst>
            </p:cNvPr>
            <p:cNvSpPr>
              <a:spLocks/>
            </p:cNvSpPr>
            <p:nvPr/>
          </p:nvSpPr>
          <p:spPr bwMode="auto">
            <a:xfrm>
              <a:off x="6369051" y="2757488"/>
              <a:ext cx="342900" cy="585788"/>
            </a:xfrm>
            <a:custGeom>
              <a:avLst/>
              <a:gdLst>
                <a:gd name="T0" fmla="*/ 254 w 318"/>
                <a:gd name="T1" fmla="*/ 10 h 544"/>
                <a:gd name="T2" fmla="*/ 231 w 318"/>
                <a:gd name="T3" fmla="*/ 2 h 544"/>
                <a:gd name="T4" fmla="*/ 206 w 318"/>
                <a:gd name="T5" fmla="*/ 7 h 544"/>
                <a:gd name="T6" fmla="*/ 159 w 318"/>
                <a:gd name="T7" fmla="*/ 42 h 544"/>
                <a:gd name="T8" fmla="*/ 112 w 318"/>
                <a:gd name="T9" fmla="*/ 7 h 544"/>
                <a:gd name="T10" fmla="*/ 87 w 318"/>
                <a:gd name="T11" fmla="*/ 2 h 544"/>
                <a:gd name="T12" fmla="*/ 63 w 318"/>
                <a:gd name="T13" fmla="*/ 10 h 544"/>
                <a:gd name="T14" fmla="*/ 0 w 318"/>
                <a:gd name="T15" fmla="*/ 98 h 544"/>
                <a:gd name="T16" fmla="*/ 0 w 318"/>
                <a:gd name="T17" fmla="*/ 239 h 544"/>
                <a:gd name="T18" fmla="*/ 4 w 318"/>
                <a:gd name="T19" fmla="*/ 254 h 544"/>
                <a:gd name="T20" fmla="*/ 52 w 318"/>
                <a:gd name="T21" fmla="*/ 326 h 544"/>
                <a:gd name="T22" fmla="*/ 52 w 318"/>
                <a:gd name="T23" fmla="*/ 516 h 544"/>
                <a:gd name="T24" fmla="*/ 80 w 318"/>
                <a:gd name="T25" fmla="*/ 544 h 544"/>
                <a:gd name="T26" fmla="*/ 238 w 318"/>
                <a:gd name="T27" fmla="*/ 544 h 544"/>
                <a:gd name="T28" fmla="*/ 266 w 318"/>
                <a:gd name="T29" fmla="*/ 516 h 544"/>
                <a:gd name="T30" fmla="*/ 266 w 318"/>
                <a:gd name="T31" fmla="*/ 326 h 544"/>
                <a:gd name="T32" fmla="*/ 313 w 318"/>
                <a:gd name="T33" fmla="*/ 254 h 544"/>
                <a:gd name="T34" fmla="*/ 318 w 318"/>
                <a:gd name="T35" fmla="*/ 239 h 544"/>
                <a:gd name="T36" fmla="*/ 318 w 318"/>
                <a:gd name="T37" fmla="*/ 98 h 544"/>
                <a:gd name="T38" fmla="*/ 254 w 318"/>
                <a:gd name="T39" fmla="*/ 1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544">
                  <a:moveTo>
                    <a:pt x="254" y="10"/>
                  </a:moveTo>
                  <a:cubicBezTo>
                    <a:pt x="254" y="10"/>
                    <a:pt x="231" y="2"/>
                    <a:pt x="231" y="2"/>
                  </a:cubicBezTo>
                  <a:cubicBezTo>
                    <a:pt x="222" y="0"/>
                    <a:pt x="213" y="1"/>
                    <a:pt x="206" y="7"/>
                  </a:cubicBezTo>
                  <a:cubicBezTo>
                    <a:pt x="159" y="42"/>
                    <a:pt x="159" y="42"/>
                    <a:pt x="159" y="42"/>
                  </a:cubicBezTo>
                  <a:cubicBezTo>
                    <a:pt x="112" y="7"/>
                    <a:pt x="112" y="7"/>
                    <a:pt x="112" y="7"/>
                  </a:cubicBezTo>
                  <a:cubicBezTo>
                    <a:pt x="105" y="1"/>
                    <a:pt x="95" y="0"/>
                    <a:pt x="87" y="2"/>
                  </a:cubicBezTo>
                  <a:cubicBezTo>
                    <a:pt x="87" y="2"/>
                    <a:pt x="63" y="10"/>
                    <a:pt x="63" y="10"/>
                  </a:cubicBezTo>
                  <a:cubicBezTo>
                    <a:pt x="25" y="22"/>
                    <a:pt x="0" y="58"/>
                    <a:pt x="0" y="98"/>
                  </a:cubicBezTo>
                  <a:cubicBezTo>
                    <a:pt x="0" y="239"/>
                    <a:pt x="0" y="239"/>
                    <a:pt x="0" y="239"/>
                  </a:cubicBezTo>
                  <a:cubicBezTo>
                    <a:pt x="0" y="244"/>
                    <a:pt x="1" y="250"/>
                    <a:pt x="4" y="254"/>
                  </a:cubicBezTo>
                  <a:cubicBezTo>
                    <a:pt x="52" y="326"/>
                    <a:pt x="52" y="326"/>
                    <a:pt x="52" y="326"/>
                  </a:cubicBezTo>
                  <a:cubicBezTo>
                    <a:pt x="52" y="516"/>
                    <a:pt x="52" y="516"/>
                    <a:pt x="52" y="516"/>
                  </a:cubicBezTo>
                  <a:cubicBezTo>
                    <a:pt x="52" y="531"/>
                    <a:pt x="64" y="544"/>
                    <a:pt x="80" y="544"/>
                  </a:cubicBezTo>
                  <a:cubicBezTo>
                    <a:pt x="238" y="544"/>
                    <a:pt x="238" y="544"/>
                    <a:pt x="238" y="544"/>
                  </a:cubicBezTo>
                  <a:cubicBezTo>
                    <a:pt x="253" y="544"/>
                    <a:pt x="266" y="531"/>
                    <a:pt x="266" y="516"/>
                  </a:cubicBezTo>
                  <a:cubicBezTo>
                    <a:pt x="266" y="326"/>
                    <a:pt x="266" y="326"/>
                    <a:pt x="266" y="326"/>
                  </a:cubicBezTo>
                  <a:cubicBezTo>
                    <a:pt x="313" y="254"/>
                    <a:pt x="313" y="254"/>
                    <a:pt x="313" y="254"/>
                  </a:cubicBezTo>
                  <a:cubicBezTo>
                    <a:pt x="316" y="250"/>
                    <a:pt x="318" y="244"/>
                    <a:pt x="318" y="239"/>
                  </a:cubicBezTo>
                  <a:cubicBezTo>
                    <a:pt x="318" y="98"/>
                    <a:pt x="318" y="98"/>
                    <a:pt x="318" y="98"/>
                  </a:cubicBezTo>
                  <a:cubicBezTo>
                    <a:pt x="318" y="58"/>
                    <a:pt x="292" y="22"/>
                    <a:pt x="25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4" name="Oval 386">
              <a:extLst>
                <a:ext uri="{FF2B5EF4-FFF2-40B4-BE49-F238E27FC236}">
                  <a16:creationId xmlns:a16="http://schemas.microsoft.com/office/drawing/2014/main" id="{DFEDFCBD-6AE5-4678-82AD-B7FDB9B01914}"/>
                </a:ext>
              </a:extLst>
            </p:cNvPr>
            <p:cNvSpPr>
              <a:spLocks noChangeArrowheads="1"/>
            </p:cNvSpPr>
            <p:nvPr/>
          </p:nvSpPr>
          <p:spPr bwMode="auto">
            <a:xfrm>
              <a:off x="5551488" y="2532063"/>
              <a:ext cx="201613" cy="2016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5" name="Freeform 387">
              <a:extLst>
                <a:ext uri="{FF2B5EF4-FFF2-40B4-BE49-F238E27FC236}">
                  <a16:creationId xmlns:a16="http://schemas.microsoft.com/office/drawing/2014/main" id="{F7D857D1-159E-4D20-8B0E-F574DE8FD284}"/>
                </a:ext>
              </a:extLst>
            </p:cNvPr>
            <p:cNvSpPr>
              <a:spLocks/>
            </p:cNvSpPr>
            <p:nvPr/>
          </p:nvSpPr>
          <p:spPr bwMode="auto">
            <a:xfrm>
              <a:off x="5480051" y="2757488"/>
              <a:ext cx="342900" cy="585788"/>
            </a:xfrm>
            <a:custGeom>
              <a:avLst/>
              <a:gdLst>
                <a:gd name="T0" fmla="*/ 255 w 318"/>
                <a:gd name="T1" fmla="*/ 10 h 544"/>
                <a:gd name="T2" fmla="*/ 231 w 318"/>
                <a:gd name="T3" fmla="*/ 2 h 544"/>
                <a:gd name="T4" fmla="*/ 206 w 318"/>
                <a:gd name="T5" fmla="*/ 7 h 544"/>
                <a:gd name="T6" fmla="*/ 159 w 318"/>
                <a:gd name="T7" fmla="*/ 42 h 544"/>
                <a:gd name="T8" fmla="*/ 112 w 318"/>
                <a:gd name="T9" fmla="*/ 7 h 544"/>
                <a:gd name="T10" fmla="*/ 87 w 318"/>
                <a:gd name="T11" fmla="*/ 2 h 544"/>
                <a:gd name="T12" fmla="*/ 64 w 318"/>
                <a:gd name="T13" fmla="*/ 10 h 544"/>
                <a:gd name="T14" fmla="*/ 0 w 318"/>
                <a:gd name="T15" fmla="*/ 98 h 544"/>
                <a:gd name="T16" fmla="*/ 0 w 318"/>
                <a:gd name="T17" fmla="*/ 239 h 544"/>
                <a:gd name="T18" fmla="*/ 5 w 318"/>
                <a:gd name="T19" fmla="*/ 254 h 544"/>
                <a:gd name="T20" fmla="*/ 52 w 318"/>
                <a:gd name="T21" fmla="*/ 326 h 544"/>
                <a:gd name="T22" fmla="*/ 52 w 318"/>
                <a:gd name="T23" fmla="*/ 516 h 544"/>
                <a:gd name="T24" fmla="*/ 80 w 318"/>
                <a:gd name="T25" fmla="*/ 544 h 544"/>
                <a:gd name="T26" fmla="*/ 238 w 318"/>
                <a:gd name="T27" fmla="*/ 544 h 544"/>
                <a:gd name="T28" fmla="*/ 266 w 318"/>
                <a:gd name="T29" fmla="*/ 516 h 544"/>
                <a:gd name="T30" fmla="*/ 266 w 318"/>
                <a:gd name="T31" fmla="*/ 326 h 544"/>
                <a:gd name="T32" fmla="*/ 314 w 318"/>
                <a:gd name="T33" fmla="*/ 254 h 544"/>
                <a:gd name="T34" fmla="*/ 318 w 318"/>
                <a:gd name="T35" fmla="*/ 239 h 544"/>
                <a:gd name="T36" fmla="*/ 318 w 318"/>
                <a:gd name="T37" fmla="*/ 98 h 544"/>
                <a:gd name="T38" fmla="*/ 255 w 318"/>
                <a:gd name="T39" fmla="*/ 10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8" h="544">
                  <a:moveTo>
                    <a:pt x="255" y="10"/>
                  </a:moveTo>
                  <a:cubicBezTo>
                    <a:pt x="255" y="10"/>
                    <a:pt x="231" y="2"/>
                    <a:pt x="231" y="2"/>
                  </a:cubicBezTo>
                  <a:cubicBezTo>
                    <a:pt x="223" y="0"/>
                    <a:pt x="213" y="1"/>
                    <a:pt x="206" y="7"/>
                  </a:cubicBezTo>
                  <a:cubicBezTo>
                    <a:pt x="159" y="42"/>
                    <a:pt x="159" y="42"/>
                    <a:pt x="159" y="42"/>
                  </a:cubicBezTo>
                  <a:cubicBezTo>
                    <a:pt x="112" y="7"/>
                    <a:pt x="112" y="7"/>
                    <a:pt x="112" y="7"/>
                  </a:cubicBezTo>
                  <a:cubicBezTo>
                    <a:pt x="105" y="1"/>
                    <a:pt x="96" y="0"/>
                    <a:pt x="87" y="2"/>
                  </a:cubicBezTo>
                  <a:cubicBezTo>
                    <a:pt x="87" y="2"/>
                    <a:pt x="64" y="10"/>
                    <a:pt x="64" y="10"/>
                  </a:cubicBezTo>
                  <a:cubicBezTo>
                    <a:pt x="26" y="22"/>
                    <a:pt x="0" y="58"/>
                    <a:pt x="0" y="98"/>
                  </a:cubicBezTo>
                  <a:cubicBezTo>
                    <a:pt x="0" y="239"/>
                    <a:pt x="0" y="239"/>
                    <a:pt x="0" y="239"/>
                  </a:cubicBezTo>
                  <a:cubicBezTo>
                    <a:pt x="0" y="244"/>
                    <a:pt x="2" y="250"/>
                    <a:pt x="5" y="254"/>
                  </a:cubicBezTo>
                  <a:cubicBezTo>
                    <a:pt x="52" y="326"/>
                    <a:pt x="52" y="326"/>
                    <a:pt x="52" y="326"/>
                  </a:cubicBezTo>
                  <a:cubicBezTo>
                    <a:pt x="52" y="516"/>
                    <a:pt x="52" y="516"/>
                    <a:pt x="52" y="516"/>
                  </a:cubicBezTo>
                  <a:cubicBezTo>
                    <a:pt x="52" y="531"/>
                    <a:pt x="65" y="544"/>
                    <a:pt x="80" y="544"/>
                  </a:cubicBezTo>
                  <a:cubicBezTo>
                    <a:pt x="238" y="544"/>
                    <a:pt x="238" y="544"/>
                    <a:pt x="238" y="544"/>
                  </a:cubicBezTo>
                  <a:cubicBezTo>
                    <a:pt x="254" y="544"/>
                    <a:pt x="266" y="531"/>
                    <a:pt x="266" y="516"/>
                  </a:cubicBezTo>
                  <a:cubicBezTo>
                    <a:pt x="266" y="326"/>
                    <a:pt x="266" y="326"/>
                    <a:pt x="266" y="326"/>
                  </a:cubicBezTo>
                  <a:cubicBezTo>
                    <a:pt x="314" y="254"/>
                    <a:pt x="314" y="254"/>
                    <a:pt x="314" y="254"/>
                  </a:cubicBezTo>
                  <a:cubicBezTo>
                    <a:pt x="317" y="250"/>
                    <a:pt x="318" y="244"/>
                    <a:pt x="318" y="239"/>
                  </a:cubicBezTo>
                  <a:cubicBezTo>
                    <a:pt x="318" y="98"/>
                    <a:pt x="318" y="98"/>
                    <a:pt x="318" y="98"/>
                  </a:cubicBezTo>
                  <a:cubicBezTo>
                    <a:pt x="318" y="58"/>
                    <a:pt x="293" y="22"/>
                    <a:pt x="255"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6" name="Oval 388">
              <a:extLst>
                <a:ext uri="{FF2B5EF4-FFF2-40B4-BE49-F238E27FC236}">
                  <a16:creationId xmlns:a16="http://schemas.microsoft.com/office/drawing/2014/main" id="{084AC6A1-C61F-489F-9E49-79D034B057D1}"/>
                </a:ext>
              </a:extLst>
            </p:cNvPr>
            <p:cNvSpPr>
              <a:spLocks noChangeArrowheads="1"/>
            </p:cNvSpPr>
            <p:nvPr/>
          </p:nvSpPr>
          <p:spPr bwMode="auto">
            <a:xfrm>
              <a:off x="5965826" y="2360613"/>
              <a:ext cx="260350" cy="260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7" name="Freeform 389">
              <a:extLst>
                <a:ext uri="{FF2B5EF4-FFF2-40B4-BE49-F238E27FC236}">
                  <a16:creationId xmlns:a16="http://schemas.microsoft.com/office/drawing/2014/main" id="{20FD323A-CF98-4A14-AEC5-8A36D4652320}"/>
                </a:ext>
              </a:extLst>
            </p:cNvPr>
            <p:cNvSpPr>
              <a:spLocks/>
            </p:cNvSpPr>
            <p:nvPr/>
          </p:nvSpPr>
          <p:spPr bwMode="auto">
            <a:xfrm>
              <a:off x="5873751" y="2670175"/>
              <a:ext cx="444500" cy="804863"/>
            </a:xfrm>
            <a:custGeom>
              <a:avLst/>
              <a:gdLst>
                <a:gd name="T0" fmla="*/ 338 w 412"/>
                <a:gd name="T1" fmla="*/ 12 h 746"/>
                <a:gd name="T2" fmla="*/ 338 w 412"/>
                <a:gd name="T3" fmla="*/ 12 h 746"/>
                <a:gd name="T4" fmla="*/ 304 w 412"/>
                <a:gd name="T5" fmla="*/ 2 h 746"/>
                <a:gd name="T6" fmla="*/ 291 w 412"/>
                <a:gd name="T7" fmla="*/ 8 h 746"/>
                <a:gd name="T8" fmla="*/ 218 w 412"/>
                <a:gd name="T9" fmla="*/ 207 h 746"/>
                <a:gd name="T10" fmla="*/ 194 w 412"/>
                <a:gd name="T11" fmla="*/ 207 h 746"/>
                <a:gd name="T12" fmla="*/ 121 w 412"/>
                <a:gd name="T13" fmla="*/ 8 h 746"/>
                <a:gd name="T14" fmla="*/ 111 w 412"/>
                <a:gd name="T15" fmla="*/ 1 h 746"/>
                <a:gd name="T16" fmla="*/ 74 w 412"/>
                <a:gd name="T17" fmla="*/ 12 h 746"/>
                <a:gd name="T18" fmla="*/ 0 w 412"/>
                <a:gd name="T19" fmla="*/ 114 h 746"/>
                <a:gd name="T20" fmla="*/ 0 w 412"/>
                <a:gd name="T21" fmla="*/ 324 h 746"/>
                <a:gd name="T22" fmla="*/ 2 w 412"/>
                <a:gd name="T23" fmla="*/ 330 h 746"/>
                <a:gd name="T24" fmla="*/ 78 w 412"/>
                <a:gd name="T25" fmla="*/ 445 h 746"/>
                <a:gd name="T26" fmla="*/ 78 w 412"/>
                <a:gd name="T27" fmla="*/ 735 h 746"/>
                <a:gd name="T28" fmla="*/ 88 w 412"/>
                <a:gd name="T29" fmla="*/ 746 h 746"/>
                <a:gd name="T30" fmla="*/ 324 w 412"/>
                <a:gd name="T31" fmla="*/ 746 h 746"/>
                <a:gd name="T32" fmla="*/ 334 w 412"/>
                <a:gd name="T33" fmla="*/ 735 h 746"/>
                <a:gd name="T34" fmla="*/ 334 w 412"/>
                <a:gd name="T35" fmla="*/ 445 h 746"/>
                <a:gd name="T36" fmla="*/ 410 w 412"/>
                <a:gd name="T37" fmla="*/ 330 h 746"/>
                <a:gd name="T38" fmla="*/ 412 w 412"/>
                <a:gd name="T39" fmla="*/ 324 h 746"/>
                <a:gd name="T40" fmla="*/ 412 w 412"/>
                <a:gd name="T41" fmla="*/ 113 h 746"/>
                <a:gd name="T42" fmla="*/ 338 w 412"/>
                <a:gd name="T43" fmla="*/ 12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12" h="746">
                  <a:moveTo>
                    <a:pt x="338" y="12"/>
                  </a:moveTo>
                  <a:cubicBezTo>
                    <a:pt x="338" y="12"/>
                    <a:pt x="338" y="12"/>
                    <a:pt x="338" y="12"/>
                  </a:cubicBezTo>
                  <a:cubicBezTo>
                    <a:pt x="304" y="2"/>
                    <a:pt x="304" y="2"/>
                    <a:pt x="304" y="2"/>
                  </a:cubicBezTo>
                  <a:cubicBezTo>
                    <a:pt x="298" y="0"/>
                    <a:pt x="293" y="3"/>
                    <a:pt x="291" y="8"/>
                  </a:cubicBezTo>
                  <a:cubicBezTo>
                    <a:pt x="218" y="207"/>
                    <a:pt x="218" y="207"/>
                    <a:pt x="218" y="207"/>
                  </a:cubicBezTo>
                  <a:cubicBezTo>
                    <a:pt x="214" y="218"/>
                    <a:pt x="198" y="218"/>
                    <a:pt x="194" y="207"/>
                  </a:cubicBezTo>
                  <a:cubicBezTo>
                    <a:pt x="121" y="8"/>
                    <a:pt x="121" y="8"/>
                    <a:pt x="121" y="8"/>
                  </a:cubicBezTo>
                  <a:cubicBezTo>
                    <a:pt x="120" y="4"/>
                    <a:pt x="116" y="1"/>
                    <a:pt x="111" y="1"/>
                  </a:cubicBezTo>
                  <a:cubicBezTo>
                    <a:pt x="110" y="1"/>
                    <a:pt x="74" y="12"/>
                    <a:pt x="74" y="12"/>
                  </a:cubicBezTo>
                  <a:cubicBezTo>
                    <a:pt x="30" y="27"/>
                    <a:pt x="0" y="68"/>
                    <a:pt x="0" y="114"/>
                  </a:cubicBezTo>
                  <a:cubicBezTo>
                    <a:pt x="0" y="324"/>
                    <a:pt x="0" y="324"/>
                    <a:pt x="0" y="324"/>
                  </a:cubicBezTo>
                  <a:cubicBezTo>
                    <a:pt x="0" y="326"/>
                    <a:pt x="1" y="328"/>
                    <a:pt x="2" y="330"/>
                  </a:cubicBezTo>
                  <a:cubicBezTo>
                    <a:pt x="78" y="445"/>
                    <a:pt x="78" y="445"/>
                    <a:pt x="78" y="445"/>
                  </a:cubicBezTo>
                  <a:cubicBezTo>
                    <a:pt x="78" y="735"/>
                    <a:pt x="78" y="735"/>
                    <a:pt x="78" y="735"/>
                  </a:cubicBezTo>
                  <a:cubicBezTo>
                    <a:pt x="78" y="741"/>
                    <a:pt x="83" y="746"/>
                    <a:pt x="88" y="746"/>
                  </a:cubicBezTo>
                  <a:cubicBezTo>
                    <a:pt x="324" y="746"/>
                    <a:pt x="324" y="746"/>
                    <a:pt x="324" y="746"/>
                  </a:cubicBezTo>
                  <a:cubicBezTo>
                    <a:pt x="329" y="746"/>
                    <a:pt x="334" y="741"/>
                    <a:pt x="334" y="735"/>
                  </a:cubicBezTo>
                  <a:cubicBezTo>
                    <a:pt x="334" y="445"/>
                    <a:pt x="334" y="445"/>
                    <a:pt x="334" y="445"/>
                  </a:cubicBezTo>
                  <a:cubicBezTo>
                    <a:pt x="410" y="330"/>
                    <a:pt x="410" y="330"/>
                    <a:pt x="410" y="330"/>
                  </a:cubicBezTo>
                  <a:cubicBezTo>
                    <a:pt x="411" y="328"/>
                    <a:pt x="412" y="326"/>
                    <a:pt x="412" y="324"/>
                  </a:cubicBezTo>
                  <a:cubicBezTo>
                    <a:pt x="412" y="113"/>
                    <a:pt x="412" y="113"/>
                    <a:pt x="412" y="113"/>
                  </a:cubicBezTo>
                  <a:cubicBezTo>
                    <a:pt x="412" y="67"/>
                    <a:pt x="382" y="27"/>
                    <a:pt x="338"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sp>
          <p:nvSpPr>
            <p:cNvPr id="198" name="Freeform 390">
              <a:extLst>
                <a:ext uri="{FF2B5EF4-FFF2-40B4-BE49-F238E27FC236}">
                  <a16:creationId xmlns:a16="http://schemas.microsoft.com/office/drawing/2014/main" id="{5D96D9E0-664C-4E55-A1B2-39CD0F765344}"/>
                </a:ext>
              </a:extLst>
            </p:cNvPr>
            <p:cNvSpPr>
              <a:spLocks/>
            </p:cNvSpPr>
            <p:nvPr/>
          </p:nvSpPr>
          <p:spPr bwMode="auto">
            <a:xfrm>
              <a:off x="6059488" y="2673350"/>
              <a:ext cx="73025" cy="180975"/>
            </a:xfrm>
            <a:custGeom>
              <a:avLst/>
              <a:gdLst>
                <a:gd name="T0" fmla="*/ 62 w 68"/>
                <a:gd name="T1" fmla="*/ 5 h 167"/>
                <a:gd name="T2" fmla="*/ 50 w 68"/>
                <a:gd name="T3" fmla="*/ 0 h 167"/>
                <a:gd name="T4" fmla="*/ 18 w 68"/>
                <a:gd name="T5" fmla="*/ 0 h 167"/>
                <a:gd name="T6" fmla="*/ 6 w 68"/>
                <a:gd name="T7" fmla="*/ 5 h 167"/>
                <a:gd name="T8" fmla="*/ 4 w 68"/>
                <a:gd name="T9" fmla="*/ 23 h 167"/>
                <a:gd name="T10" fmla="*/ 21 w 68"/>
                <a:gd name="T11" fmla="*/ 50 h 167"/>
                <a:gd name="T12" fmla="*/ 13 w 68"/>
                <a:gd name="T13" fmla="*/ 119 h 167"/>
                <a:gd name="T14" fmla="*/ 29 w 68"/>
                <a:gd name="T15" fmla="*/ 163 h 167"/>
                <a:gd name="T16" fmla="*/ 39 w 68"/>
                <a:gd name="T17" fmla="*/ 163 h 167"/>
                <a:gd name="T18" fmla="*/ 55 w 68"/>
                <a:gd name="T19" fmla="*/ 119 h 167"/>
                <a:gd name="T20" fmla="*/ 47 w 68"/>
                <a:gd name="T21" fmla="*/ 50 h 167"/>
                <a:gd name="T22" fmla="*/ 64 w 68"/>
                <a:gd name="T23" fmla="*/ 23 h 167"/>
                <a:gd name="T24" fmla="*/ 62 w 68"/>
                <a:gd name="T25" fmla="*/ 5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 h="167">
                  <a:moveTo>
                    <a:pt x="62" y="5"/>
                  </a:moveTo>
                  <a:cubicBezTo>
                    <a:pt x="59" y="2"/>
                    <a:pt x="55" y="0"/>
                    <a:pt x="50" y="0"/>
                  </a:cubicBezTo>
                  <a:cubicBezTo>
                    <a:pt x="18" y="0"/>
                    <a:pt x="18" y="0"/>
                    <a:pt x="18" y="0"/>
                  </a:cubicBezTo>
                  <a:cubicBezTo>
                    <a:pt x="13" y="0"/>
                    <a:pt x="9" y="2"/>
                    <a:pt x="6" y="5"/>
                  </a:cubicBezTo>
                  <a:cubicBezTo>
                    <a:pt x="1" y="10"/>
                    <a:pt x="0" y="18"/>
                    <a:pt x="4" y="23"/>
                  </a:cubicBezTo>
                  <a:cubicBezTo>
                    <a:pt x="21" y="50"/>
                    <a:pt x="21" y="50"/>
                    <a:pt x="21" y="50"/>
                  </a:cubicBezTo>
                  <a:cubicBezTo>
                    <a:pt x="13" y="119"/>
                    <a:pt x="13" y="119"/>
                    <a:pt x="13" y="119"/>
                  </a:cubicBezTo>
                  <a:cubicBezTo>
                    <a:pt x="29" y="163"/>
                    <a:pt x="29" y="163"/>
                    <a:pt x="29" y="163"/>
                  </a:cubicBezTo>
                  <a:cubicBezTo>
                    <a:pt x="31" y="167"/>
                    <a:pt x="37" y="167"/>
                    <a:pt x="39" y="163"/>
                  </a:cubicBezTo>
                  <a:cubicBezTo>
                    <a:pt x="55" y="119"/>
                    <a:pt x="55" y="119"/>
                    <a:pt x="55" y="119"/>
                  </a:cubicBezTo>
                  <a:cubicBezTo>
                    <a:pt x="47" y="50"/>
                    <a:pt x="47" y="50"/>
                    <a:pt x="47" y="50"/>
                  </a:cubicBezTo>
                  <a:cubicBezTo>
                    <a:pt x="64" y="23"/>
                    <a:pt x="64" y="23"/>
                    <a:pt x="64" y="23"/>
                  </a:cubicBezTo>
                  <a:cubicBezTo>
                    <a:pt x="68" y="18"/>
                    <a:pt x="67" y="10"/>
                    <a:pt x="62"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8" tIns="45714" rIns="91428" bIns="45714" numCol="1" anchor="t" anchorCtr="0" compatLnSpc="1">
              <a:prstTxWarp prst="textNoShape">
                <a:avLst/>
              </a:prstTxWarp>
            </a:bodyPr>
            <a:lstStyle/>
            <a:p>
              <a:pPr defTabSz="914446"/>
              <a:endParaRPr lang="zh-CN" altLang="en-US">
                <a:solidFill>
                  <a:srgbClr val="000000"/>
                </a:solidFill>
                <a:latin typeface="方正兰亭黑Pro_GB18030 Bold"/>
                <a:ea typeface="+mj-ea"/>
                <a:cs typeface="Helvetica Neue Medium"/>
              </a:endParaRPr>
            </a:p>
          </p:txBody>
        </p:sp>
      </p:grpSp>
      <p:sp>
        <p:nvSpPr>
          <p:cNvPr id="190" name="矩形 189">
            <a:extLst>
              <a:ext uri="{FF2B5EF4-FFF2-40B4-BE49-F238E27FC236}">
                <a16:creationId xmlns:a16="http://schemas.microsoft.com/office/drawing/2014/main" id="{D8DFC15E-5D92-4643-BC87-69B0772EBA63}"/>
              </a:ext>
            </a:extLst>
          </p:cNvPr>
          <p:cNvSpPr/>
          <p:nvPr/>
        </p:nvSpPr>
        <p:spPr>
          <a:xfrm>
            <a:off x="4027785" y="2324592"/>
            <a:ext cx="3939111" cy="461665"/>
          </a:xfrm>
          <a:prstGeom prst="rect">
            <a:avLst/>
          </a:prstGeom>
        </p:spPr>
        <p:txBody>
          <a:bodyPr>
            <a:spAutoFit/>
          </a:bodyPr>
          <a:lstStyle/>
          <a:p>
            <a:pPr algn="ctr" defTabSz="914446"/>
            <a:r>
              <a:rPr lang="zh-CN" altLang="en-US" sz="2400" b="1" dirty="0">
                <a:solidFill>
                  <a:srgbClr val="336FFF"/>
                </a:solidFill>
                <a:latin typeface="FZLanTingHeiPro_GB18030 DemiBol" panose="02000500000000000000" pitchFamily="2" charset="-122"/>
                <a:ea typeface="FZLanTingHeiPro_GB18030 DemiBol" panose="02000500000000000000" pitchFamily="2" charset="-122"/>
                <a:cs typeface="Helvetica Neue Medium"/>
              </a:rPr>
              <a:t>功能内容</a:t>
            </a:r>
          </a:p>
        </p:txBody>
      </p:sp>
      <p:sp>
        <p:nvSpPr>
          <p:cNvPr id="173" name="圆角矩形">
            <a:extLst>
              <a:ext uri="{FF2B5EF4-FFF2-40B4-BE49-F238E27FC236}">
                <a16:creationId xmlns:a16="http://schemas.microsoft.com/office/drawing/2014/main" id="{6B911563-B04A-7C4E-B5E2-9E22BE36D55C}"/>
              </a:ext>
            </a:extLst>
          </p:cNvPr>
          <p:cNvSpPr/>
          <p:nvPr/>
        </p:nvSpPr>
        <p:spPr>
          <a:xfrm>
            <a:off x="1408201" y="2243658"/>
            <a:ext cx="2275138" cy="457200"/>
          </a:xfrm>
          <a:prstGeom prst="roundRect">
            <a:avLst>
              <a:gd name="adj" fmla="val 50000"/>
            </a:avLst>
          </a:prstGeom>
          <a:solidFill>
            <a:srgbClr val="3270FF"/>
          </a:solidFill>
          <a:ln w="12700">
            <a:miter lim="400000"/>
          </a:ln>
        </p:spPr>
        <p:txBody>
          <a:bodyPr lIns="25400" tIns="25400" rIns="25400" bIns="25400" anchor="ctr"/>
          <a:lstStyle/>
          <a:p>
            <a:pPr marL="0" marR="0" lvl="0" indent="0" algn="ctr" defTabSz="914355" rtl="0" eaLnBrk="1" fontAlgn="auto" latinLnBrk="0" hangingPunct="1">
              <a:lnSpc>
                <a:spcPct val="100000"/>
              </a:lnSpc>
              <a:spcBef>
                <a:spcPts val="0"/>
              </a:spcBef>
              <a:spcAft>
                <a:spcPts val="0"/>
              </a:spcAft>
              <a:buClrTx/>
              <a:buSzTx/>
              <a:buFontTx/>
              <a:buNone/>
              <a:tabLst/>
              <a:defRPr/>
            </a:pPr>
            <a:r>
              <a:rPr kumimoji="0" lang="zh-CN" altLang="en-US"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rPr>
              <a:t>功能点</a:t>
            </a:r>
            <a:r>
              <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rPr>
              <a:t>1</a:t>
            </a:r>
          </a:p>
        </p:txBody>
      </p:sp>
      <p:sp>
        <p:nvSpPr>
          <p:cNvPr id="174" name="圆角矩形">
            <a:extLst>
              <a:ext uri="{FF2B5EF4-FFF2-40B4-BE49-F238E27FC236}">
                <a16:creationId xmlns:a16="http://schemas.microsoft.com/office/drawing/2014/main" id="{1B5C27A9-E00E-BC40-A71D-3057444AB7F0}"/>
              </a:ext>
            </a:extLst>
          </p:cNvPr>
          <p:cNvSpPr/>
          <p:nvPr/>
        </p:nvSpPr>
        <p:spPr>
          <a:xfrm>
            <a:off x="4818423" y="3145698"/>
            <a:ext cx="2275138" cy="457200"/>
          </a:xfrm>
          <a:prstGeom prst="roundRect">
            <a:avLst>
              <a:gd name="adj" fmla="val 50000"/>
            </a:avLst>
          </a:prstGeom>
          <a:solidFill>
            <a:srgbClr val="3270FF"/>
          </a:solidFill>
          <a:ln w="12700">
            <a:miter lim="400000"/>
          </a:ln>
        </p:spPr>
        <p:txBody>
          <a:bodyPr lIns="25400" tIns="25400" rIns="25400" bIns="25400" anchor="ctr"/>
          <a:lstStyle/>
          <a:p>
            <a:pPr lvl="0" algn="ctr" defTabSz="914355">
              <a:defRPr/>
            </a:pPr>
            <a:r>
              <a:rPr lang="zh-CN" altLang="en-US" dirty="0">
                <a:solidFill>
                  <a:srgbClr val="FFFFFF"/>
                </a:solidFill>
                <a:latin typeface="FZLanTingHeiPro_GB18030 Medium" panose="02000500000000000000" pitchFamily="2" charset="-122"/>
                <a:ea typeface="FZLanTingHeiPro_GB18030 Medium" panose="02000500000000000000" pitchFamily="2" charset="-122"/>
                <a:cs typeface="+mn-ea"/>
                <a:sym typeface="+mn-lt"/>
              </a:rPr>
              <a:t>功能点</a:t>
            </a:r>
            <a:r>
              <a:rPr lang="en-US" altLang="zh-CN" dirty="0">
                <a:solidFill>
                  <a:srgbClr val="FFFFFF"/>
                </a:solidFill>
                <a:latin typeface="FZLanTingHeiPro_GB18030 Medium" panose="02000500000000000000" pitchFamily="2" charset="-122"/>
                <a:ea typeface="FZLanTingHeiPro_GB18030 Medium" panose="02000500000000000000" pitchFamily="2" charset="-122"/>
                <a:cs typeface="+mn-ea"/>
                <a:sym typeface="+mn-lt"/>
              </a:rPr>
              <a:t>2</a:t>
            </a:r>
          </a:p>
        </p:txBody>
      </p:sp>
      <p:sp>
        <p:nvSpPr>
          <p:cNvPr id="176" name="圆角矩形">
            <a:extLst>
              <a:ext uri="{FF2B5EF4-FFF2-40B4-BE49-F238E27FC236}">
                <a16:creationId xmlns:a16="http://schemas.microsoft.com/office/drawing/2014/main" id="{44165EDA-7000-8B41-879E-07034709FF64}"/>
              </a:ext>
            </a:extLst>
          </p:cNvPr>
          <p:cNvSpPr/>
          <p:nvPr/>
        </p:nvSpPr>
        <p:spPr>
          <a:xfrm>
            <a:off x="8277348" y="2243658"/>
            <a:ext cx="2275138" cy="457200"/>
          </a:xfrm>
          <a:prstGeom prst="roundRect">
            <a:avLst>
              <a:gd name="adj" fmla="val 50000"/>
            </a:avLst>
          </a:prstGeom>
          <a:solidFill>
            <a:srgbClr val="3270FF"/>
          </a:solidFill>
          <a:ln w="12700">
            <a:miter lim="400000"/>
          </a:ln>
        </p:spPr>
        <p:txBody>
          <a:bodyPr lIns="25400" tIns="25400" rIns="25400" bIns="25400" anchor="ctr"/>
          <a:lstStyle/>
          <a:p>
            <a:pPr lvl="0" algn="ctr" defTabSz="914355">
              <a:defRPr/>
            </a:pPr>
            <a:r>
              <a:rPr lang="zh-CN" altLang="en-US" dirty="0">
                <a:solidFill>
                  <a:srgbClr val="FFFFFF"/>
                </a:solidFill>
                <a:latin typeface="FZLanTingHeiPro_GB18030 Medium" panose="02000500000000000000" pitchFamily="2" charset="-122"/>
                <a:ea typeface="FZLanTingHeiPro_GB18030 Medium" panose="02000500000000000000" pitchFamily="2" charset="-122"/>
                <a:cs typeface="+mn-ea"/>
                <a:sym typeface="+mn-lt"/>
              </a:rPr>
              <a:t>功能点</a:t>
            </a:r>
            <a:r>
              <a:rPr lang="en-US" altLang="zh-CN" dirty="0">
                <a:solidFill>
                  <a:srgbClr val="FFFFFF"/>
                </a:solidFill>
                <a:latin typeface="FZLanTingHeiPro_GB18030 Medium" panose="02000500000000000000" pitchFamily="2" charset="-122"/>
                <a:ea typeface="FZLanTingHeiPro_GB18030 Medium" panose="02000500000000000000" pitchFamily="2" charset="-122"/>
                <a:cs typeface="+mn-ea"/>
                <a:sym typeface="+mn-lt"/>
              </a:rPr>
              <a:t>3</a:t>
            </a:r>
          </a:p>
        </p:txBody>
      </p:sp>
      <p:sp>
        <p:nvSpPr>
          <p:cNvPr id="7" name="文本框 6">
            <a:extLst>
              <a:ext uri="{FF2B5EF4-FFF2-40B4-BE49-F238E27FC236}">
                <a16:creationId xmlns:a16="http://schemas.microsoft.com/office/drawing/2014/main" id="{3F55066D-B0C8-2F43-8171-0903D8EE4EF3}"/>
              </a:ext>
            </a:extLst>
          </p:cNvPr>
          <p:cNvSpPr txBox="1"/>
          <p:nvPr/>
        </p:nvSpPr>
        <p:spPr>
          <a:xfrm>
            <a:off x="1685298" y="4063165"/>
            <a:ext cx="1005403" cy="338554"/>
          </a:xfrm>
          <a:prstGeom prst="rect">
            <a:avLst/>
          </a:prstGeom>
          <a:noFill/>
        </p:spPr>
        <p:txBody>
          <a:bodyPr wrap="none" rtlCol="0">
            <a:spAutoFit/>
          </a:bodyPr>
          <a:lstStyle/>
          <a:p>
            <a:pPr algn="ctr"/>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cs typeface="+mn-ea"/>
                <a:sym typeface="+mn-lt"/>
              </a:rPr>
              <a:t>内容占位</a:t>
            </a:r>
          </a:p>
        </p:txBody>
      </p:sp>
      <p:sp>
        <p:nvSpPr>
          <p:cNvPr id="152" name="文本框 151">
            <a:extLst>
              <a:ext uri="{FF2B5EF4-FFF2-40B4-BE49-F238E27FC236}">
                <a16:creationId xmlns:a16="http://schemas.microsoft.com/office/drawing/2014/main" id="{6AC6F97F-092B-7D4E-BC4F-810F341A5AA7}"/>
              </a:ext>
            </a:extLst>
          </p:cNvPr>
          <p:cNvSpPr txBox="1"/>
          <p:nvPr/>
        </p:nvSpPr>
        <p:spPr>
          <a:xfrm>
            <a:off x="5500942" y="4063165"/>
            <a:ext cx="1005403" cy="338554"/>
          </a:xfrm>
          <a:prstGeom prst="rect">
            <a:avLst/>
          </a:prstGeom>
          <a:noFill/>
        </p:spPr>
        <p:txBody>
          <a:bodyPr wrap="none" rtlCol="0">
            <a:spAutoFit/>
          </a:bodyPr>
          <a:lstStyle/>
          <a:p>
            <a:pPr algn="ctr"/>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cs typeface="+mn-ea"/>
                <a:sym typeface="+mn-lt"/>
              </a:rPr>
              <a:t>内容占位</a:t>
            </a:r>
          </a:p>
        </p:txBody>
      </p:sp>
      <p:sp>
        <p:nvSpPr>
          <p:cNvPr id="153" name="文本框 152">
            <a:extLst>
              <a:ext uri="{FF2B5EF4-FFF2-40B4-BE49-F238E27FC236}">
                <a16:creationId xmlns:a16="http://schemas.microsoft.com/office/drawing/2014/main" id="{8BDF8737-DFA2-EE48-9865-F55B0A196277}"/>
              </a:ext>
            </a:extLst>
          </p:cNvPr>
          <p:cNvSpPr txBox="1"/>
          <p:nvPr/>
        </p:nvSpPr>
        <p:spPr>
          <a:xfrm>
            <a:off x="9474631" y="4063165"/>
            <a:ext cx="1005403" cy="338554"/>
          </a:xfrm>
          <a:prstGeom prst="rect">
            <a:avLst/>
          </a:prstGeom>
          <a:noFill/>
        </p:spPr>
        <p:txBody>
          <a:bodyPr wrap="none" rtlCol="0">
            <a:spAutoFit/>
          </a:bodyPr>
          <a:lstStyle/>
          <a:p>
            <a:pPr algn="ctr"/>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cs typeface="+mn-ea"/>
                <a:sym typeface="+mn-lt"/>
              </a:rPr>
              <a:t>内容占位</a:t>
            </a:r>
          </a:p>
        </p:txBody>
      </p:sp>
    </p:spTree>
    <p:extLst>
      <p:ext uri="{BB962C8B-B14F-4D97-AF65-F5344CB8AC3E}">
        <p14:creationId xmlns:p14="http://schemas.microsoft.com/office/powerpoint/2010/main" val="15336975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E56E3E-06E2-CF4F-9538-7FD1439B6867}"/>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C3B88C74-4D97-AEA6-09EE-DF2D83BC013B}"/>
              </a:ext>
            </a:extLst>
          </p:cNvPr>
          <p:cNvSpPr>
            <a:spLocks noGrp="1"/>
          </p:cNvSpPr>
          <p:nvPr>
            <p:ph sz="half" idx="12"/>
          </p:nvPr>
        </p:nvSpPr>
        <p:spPr/>
        <p:txBody>
          <a:bodyPr/>
          <a:lstStyle/>
          <a:p>
            <a:endParaRPr lang="zh-CN" altLang="en-US"/>
          </a:p>
        </p:txBody>
      </p:sp>
      <p:sp>
        <p:nvSpPr>
          <p:cNvPr id="3" name="内容占位符 2">
            <a:extLst>
              <a:ext uri="{FF2B5EF4-FFF2-40B4-BE49-F238E27FC236}">
                <a16:creationId xmlns:a16="http://schemas.microsoft.com/office/drawing/2014/main" id="{C87EA7EE-3487-F250-DA00-1E8B19569756}"/>
              </a:ext>
            </a:extLst>
          </p:cNvPr>
          <p:cNvSpPr>
            <a:spLocks noGrp="1"/>
          </p:cNvSpPr>
          <p:nvPr>
            <p:ph sz="half" idx="11"/>
          </p:nvPr>
        </p:nvSpPr>
        <p:spPr/>
        <p:txBody>
          <a:bodyPr/>
          <a:lstStyle/>
          <a:p>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2"/>
          <a:stretch>
            <a:fillRect/>
          </a:stretch>
        </p:blipFill>
        <p:spPr>
          <a:xfrm>
            <a:off x="7944206" y="1457415"/>
            <a:ext cx="4191000" cy="2832100"/>
          </a:xfrm>
          <a:prstGeom prst="rect">
            <a:avLst/>
          </a:prstGeom>
          <a:effectLst>
            <a:outerShdw blurRad="127000" dist="38100" dir="2700000" algn="tl" rotWithShape="0">
              <a:srgbClr val="336FFF">
                <a:alpha val="10000"/>
              </a:srgbClr>
            </a:outerShdw>
          </a:effectLst>
        </p:spPr>
      </p:pic>
      <p:sp>
        <p:nvSpPr>
          <p:cNvPr id="32" name="圆角矩形 31"/>
          <p:cNvSpPr/>
          <p:nvPr/>
        </p:nvSpPr>
        <p:spPr>
          <a:xfrm>
            <a:off x="8368459" y="4289515"/>
            <a:ext cx="3534761" cy="1644877"/>
          </a:xfrm>
          <a:prstGeom prst="roundRect">
            <a:avLst>
              <a:gd name="adj" fmla="val 600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28" name="图片 27"/>
          <p:cNvPicPr>
            <a:picLocks noChangeAspect="1"/>
          </p:cNvPicPr>
          <p:nvPr/>
        </p:nvPicPr>
        <p:blipFill>
          <a:blip r:embed="rId2"/>
          <a:stretch>
            <a:fillRect/>
          </a:stretch>
        </p:blipFill>
        <p:spPr>
          <a:xfrm>
            <a:off x="472255" y="1457415"/>
            <a:ext cx="4191000" cy="2832100"/>
          </a:xfrm>
          <a:prstGeom prst="rect">
            <a:avLst/>
          </a:prstGeom>
          <a:effectLst>
            <a:outerShdw blurRad="127000" dist="38100" dir="2700000" algn="tl" rotWithShape="0">
              <a:srgbClr val="336FFF">
                <a:alpha val="10000"/>
              </a:srgbClr>
            </a:outerShdw>
          </a:effectLst>
        </p:spPr>
      </p:pic>
      <p:sp>
        <p:nvSpPr>
          <p:cNvPr id="29" name="圆角矩形 28"/>
          <p:cNvSpPr/>
          <p:nvPr/>
        </p:nvSpPr>
        <p:spPr>
          <a:xfrm>
            <a:off x="896508" y="4289515"/>
            <a:ext cx="3534761" cy="1644877"/>
          </a:xfrm>
          <a:prstGeom prst="roundRect">
            <a:avLst>
              <a:gd name="adj" fmla="val 600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11" name="图片 10"/>
          <p:cNvPicPr>
            <a:picLocks noChangeAspect="1"/>
          </p:cNvPicPr>
          <p:nvPr/>
        </p:nvPicPr>
        <p:blipFill>
          <a:blip r:embed="rId2"/>
          <a:stretch>
            <a:fillRect/>
          </a:stretch>
        </p:blipFill>
        <p:spPr>
          <a:xfrm>
            <a:off x="4210406" y="1457415"/>
            <a:ext cx="4191000" cy="2832100"/>
          </a:xfrm>
          <a:prstGeom prst="rect">
            <a:avLst/>
          </a:prstGeom>
          <a:effectLst>
            <a:outerShdw blurRad="127000" dist="38100" dir="2700000" algn="tl" rotWithShape="0">
              <a:srgbClr val="336FFF">
                <a:alpha val="10000"/>
              </a:srgbClr>
            </a:outerShdw>
          </a:effectLst>
        </p:spPr>
      </p:pic>
      <p:sp>
        <p:nvSpPr>
          <p:cNvPr id="13" name="文本框 12"/>
          <p:cNvSpPr txBox="1"/>
          <p:nvPr/>
        </p:nvSpPr>
        <p:spPr>
          <a:xfrm>
            <a:off x="1448075" y="2289914"/>
            <a:ext cx="2365493" cy="323165"/>
          </a:xfrm>
          <a:prstGeom prst="rect">
            <a:avLst/>
          </a:prstGeom>
          <a:noFill/>
        </p:spPr>
        <p:txBody>
          <a:bodyPr wrap="square" rtlCol="0">
            <a:spAutoFit/>
          </a:bodyPr>
          <a:lstStyle/>
          <a:p>
            <a:pPr algn="ctr"/>
            <a:r>
              <a:rPr kumimoji="1" lang="zh-CN" altLang="en-US" sz="1500" b="1" dirty="0">
                <a:solidFill>
                  <a:schemeClr val="tx1">
                    <a:lumMod val="85000"/>
                    <a:lumOff val="15000"/>
                  </a:schemeClr>
                </a:solidFill>
                <a:latin typeface="FZLanTingHeiPro" panose="02000500000000000000" pitchFamily="2" charset="-122"/>
                <a:ea typeface="FZLanTingHeiPro" panose="02000500000000000000" pitchFamily="2" charset="-122"/>
              </a:rPr>
              <a:t>内容文案信息内容文案信</a:t>
            </a:r>
          </a:p>
        </p:txBody>
      </p:sp>
      <p:sp>
        <p:nvSpPr>
          <p:cNvPr id="17" name="圆角矩形 16"/>
          <p:cNvSpPr/>
          <p:nvPr/>
        </p:nvSpPr>
        <p:spPr>
          <a:xfrm>
            <a:off x="4634659" y="4289515"/>
            <a:ext cx="3534761" cy="1644877"/>
          </a:xfrm>
          <a:prstGeom prst="roundRect">
            <a:avLst>
              <a:gd name="adj" fmla="val 600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0" name="文本框 19"/>
          <p:cNvSpPr txBox="1"/>
          <p:nvPr/>
        </p:nvSpPr>
        <p:spPr>
          <a:xfrm>
            <a:off x="8401406" y="4555784"/>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27" name="文本框 26"/>
          <p:cNvSpPr txBox="1"/>
          <p:nvPr/>
        </p:nvSpPr>
        <p:spPr>
          <a:xfrm>
            <a:off x="4965505" y="2289914"/>
            <a:ext cx="2897313" cy="323165"/>
          </a:xfrm>
          <a:prstGeom prst="rect">
            <a:avLst/>
          </a:prstGeom>
          <a:noFill/>
        </p:spPr>
        <p:txBody>
          <a:bodyPr wrap="square" rtlCol="0">
            <a:spAutoFit/>
          </a:bodyPr>
          <a:lstStyle/>
          <a:p>
            <a:pPr algn="ctr"/>
            <a:r>
              <a:rPr kumimoji="1" lang="zh-CN" altLang="en-US" sz="1500" b="1" dirty="0">
                <a:solidFill>
                  <a:schemeClr val="tx1">
                    <a:lumMod val="85000"/>
                    <a:lumOff val="15000"/>
                  </a:schemeClr>
                </a:solidFill>
                <a:latin typeface="FZLanTingHeiPro" panose="02000500000000000000" pitchFamily="2" charset="-122"/>
                <a:ea typeface="FZLanTingHeiPro" panose="02000500000000000000" pitchFamily="2" charset="-122"/>
              </a:rPr>
              <a:t>内容文案信息内容文案信</a:t>
            </a:r>
          </a:p>
        </p:txBody>
      </p:sp>
      <p:sp>
        <p:nvSpPr>
          <p:cNvPr id="30" name="文本框 29"/>
          <p:cNvSpPr txBox="1"/>
          <p:nvPr/>
        </p:nvSpPr>
        <p:spPr>
          <a:xfrm>
            <a:off x="8401406" y="2704188"/>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36" name="文本框 35"/>
          <p:cNvSpPr txBox="1"/>
          <p:nvPr/>
        </p:nvSpPr>
        <p:spPr>
          <a:xfrm>
            <a:off x="8941994" y="2289914"/>
            <a:ext cx="2420637" cy="323165"/>
          </a:xfrm>
          <a:prstGeom prst="rect">
            <a:avLst/>
          </a:prstGeom>
          <a:noFill/>
        </p:spPr>
        <p:txBody>
          <a:bodyPr wrap="square" rtlCol="0">
            <a:spAutoFit/>
          </a:bodyPr>
          <a:lstStyle/>
          <a:p>
            <a:pPr algn="ctr"/>
            <a:r>
              <a:rPr kumimoji="1" lang="zh-CN" altLang="en-US" sz="1500" b="1" dirty="0">
                <a:solidFill>
                  <a:schemeClr val="tx1">
                    <a:lumMod val="85000"/>
                    <a:lumOff val="15000"/>
                  </a:schemeClr>
                </a:solidFill>
                <a:latin typeface="FZLanTingHeiPro" panose="02000500000000000000" pitchFamily="2" charset="-122"/>
                <a:ea typeface="FZLanTingHeiPro" panose="02000500000000000000" pitchFamily="2" charset="-122"/>
              </a:rPr>
              <a:t>内容文案信息内容文案信</a:t>
            </a:r>
          </a:p>
        </p:txBody>
      </p:sp>
      <p:sp>
        <p:nvSpPr>
          <p:cNvPr id="39" name="文本框 38"/>
          <p:cNvSpPr txBox="1"/>
          <p:nvPr/>
        </p:nvSpPr>
        <p:spPr>
          <a:xfrm>
            <a:off x="217455" y="2573449"/>
            <a:ext cx="760700" cy="1077218"/>
          </a:xfrm>
          <a:prstGeom prst="rect">
            <a:avLst/>
          </a:prstGeom>
          <a:noFill/>
        </p:spPr>
        <p:txBody>
          <a:bodyPr wrap="square">
            <a:spAutoFit/>
          </a:bodyPr>
          <a:lstStyle/>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文</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案</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占</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位</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p:txBody>
      </p:sp>
      <p:sp>
        <p:nvSpPr>
          <p:cNvPr id="42" name="文本框 41"/>
          <p:cNvSpPr txBox="1"/>
          <p:nvPr/>
        </p:nvSpPr>
        <p:spPr>
          <a:xfrm>
            <a:off x="217455" y="4562017"/>
            <a:ext cx="760700" cy="1077218"/>
          </a:xfrm>
          <a:prstGeom prst="rect">
            <a:avLst/>
          </a:prstGeom>
          <a:noFill/>
        </p:spPr>
        <p:txBody>
          <a:bodyPr wrap="square">
            <a:spAutoFit/>
          </a:bodyPr>
          <a:lstStyle/>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文</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案</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占</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a:p>
            <a:pPr algn="ctr"/>
            <a:r>
              <a:rPr kumimoji="1" lang="zh-CN" altLang="en-US" sz="1600" dirty="0">
                <a:solidFill>
                  <a:srgbClr val="336FFF"/>
                </a:solidFill>
                <a:latin typeface="FZLanTingHeiPro_GB18030 Medium" panose="02000500000000000000" pitchFamily="2" charset="-122"/>
                <a:ea typeface="FZLanTingHeiPro_GB18030 Medium" panose="02000500000000000000" pitchFamily="2" charset="-122"/>
              </a:rPr>
              <a:t>位</a:t>
            </a:r>
            <a:endParaRPr kumimoji="1" lang="en-US" altLang="zh-CN" sz="1600" dirty="0">
              <a:solidFill>
                <a:srgbClr val="336FFF"/>
              </a:solidFill>
              <a:latin typeface="FZLanTingHeiPro_GB18030 Medium" panose="02000500000000000000" pitchFamily="2" charset="-122"/>
              <a:ea typeface="FZLanTingHeiPro_GB18030 Medium" panose="02000500000000000000" pitchFamily="2" charset="-122"/>
            </a:endParaRPr>
          </a:p>
        </p:txBody>
      </p:sp>
      <p:sp>
        <p:nvSpPr>
          <p:cNvPr id="26" name="文本占位符 1"/>
          <p:cNvSpPr txBox="1"/>
          <p:nvPr/>
        </p:nvSpPr>
        <p:spPr>
          <a:xfrm>
            <a:off x="670780" y="421660"/>
            <a:ext cx="4915633" cy="390525"/>
          </a:xfrm>
          <a:prstGeom prst="rect">
            <a:avLst/>
          </a:prstGeom>
        </p:spPr>
        <p:txBody>
          <a:bodyPr/>
          <a:lstStyle>
            <a:lvl1pPr marL="0" indent="0" algn="l" defTabSz="914400" rtl="0" eaLnBrk="1" latinLnBrk="0" hangingPunct="1">
              <a:lnSpc>
                <a:spcPct val="100000"/>
              </a:lnSpc>
              <a:spcBef>
                <a:spcPct val="0"/>
              </a:spcBef>
              <a:buFont typeface="Arial" panose="020B0604020202020204" pitchFamily="34" charset="0"/>
              <a:buNone/>
              <a:defRPr kumimoji="1" lang="zh-CN" altLang="en-US" sz="1600" b="0" i="0" kern="1200" spc="0" baseline="0" dirty="0" smtClean="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zh-CN" altLang="en-US" sz="2600" kern="5500" spc="100" dirty="0">
                <a:latin typeface="FZLanTingHeiPro_GB18030 Bold" panose="02000500000000000000" pitchFamily="2" charset="-122"/>
                <a:ea typeface="FZLanTingHeiPro_GB18030 Bold" panose="02000500000000000000" pitchFamily="2" charset="-122"/>
                <a:cs typeface="+mj-cs"/>
              </a:rPr>
              <a:t>解决方案</a:t>
            </a:r>
          </a:p>
        </p:txBody>
      </p:sp>
      <p:sp>
        <p:nvSpPr>
          <p:cNvPr id="37" name="文本框 36"/>
          <p:cNvSpPr txBox="1"/>
          <p:nvPr/>
        </p:nvSpPr>
        <p:spPr>
          <a:xfrm>
            <a:off x="2076259" y="1751313"/>
            <a:ext cx="1237561" cy="338554"/>
          </a:xfrm>
          <a:prstGeom prst="rect">
            <a:avLst/>
          </a:prstGeom>
          <a:noFill/>
        </p:spPr>
        <p:txBody>
          <a:bodyPr wrap="square" rtlCol="0">
            <a:spAutoFit/>
          </a:bodyPr>
          <a:lstStyle/>
          <a:p>
            <a:r>
              <a:rPr kumimoji="1" lang="zh-CN" altLang="en-US" sz="1600" b="1" dirty="0">
                <a:solidFill>
                  <a:schemeClr val="bg1"/>
                </a:solidFill>
                <a:latin typeface="FZLanTingHeiPro" panose="02000500000000000000" pitchFamily="2" charset="-122"/>
                <a:ea typeface="FZLanTingHeiPro" panose="02000500000000000000" pitchFamily="2" charset="-122"/>
              </a:rPr>
              <a:t>解决方案 </a:t>
            </a:r>
            <a:r>
              <a:rPr kumimoji="1" lang="en-US" altLang="zh-CN" sz="1600" b="1" dirty="0">
                <a:solidFill>
                  <a:schemeClr val="bg1"/>
                </a:solidFill>
                <a:latin typeface="FZLanTingHeiPro" panose="02000500000000000000" pitchFamily="2" charset="-122"/>
                <a:ea typeface="FZLanTingHeiPro" panose="02000500000000000000" pitchFamily="2" charset="-122"/>
              </a:rPr>
              <a:t>1</a:t>
            </a:r>
            <a:endParaRPr kumimoji="1" lang="zh-CN" altLang="en-US" sz="1600" b="1" dirty="0">
              <a:solidFill>
                <a:schemeClr val="bg1"/>
              </a:solidFill>
              <a:latin typeface="FZLanTingHeiPro" panose="02000500000000000000" pitchFamily="2" charset="-122"/>
              <a:ea typeface="FZLanTingHeiPro" panose="02000500000000000000" pitchFamily="2" charset="-122"/>
            </a:endParaRPr>
          </a:p>
        </p:txBody>
      </p:sp>
      <p:sp>
        <p:nvSpPr>
          <p:cNvPr id="38" name="文本框 37"/>
          <p:cNvSpPr txBox="1"/>
          <p:nvPr/>
        </p:nvSpPr>
        <p:spPr>
          <a:xfrm>
            <a:off x="9533532" y="1751313"/>
            <a:ext cx="1237561" cy="338554"/>
          </a:xfrm>
          <a:prstGeom prst="rect">
            <a:avLst/>
          </a:prstGeom>
          <a:noFill/>
        </p:spPr>
        <p:txBody>
          <a:bodyPr wrap="square" rtlCol="0">
            <a:spAutoFit/>
          </a:bodyPr>
          <a:lstStyle/>
          <a:p>
            <a:r>
              <a:rPr kumimoji="1" lang="zh-CN" altLang="en-US" sz="1600" b="1" dirty="0">
                <a:solidFill>
                  <a:schemeClr val="bg1"/>
                </a:solidFill>
                <a:latin typeface="FZLanTingHeiPro" panose="02000500000000000000" pitchFamily="2" charset="-122"/>
                <a:ea typeface="FZLanTingHeiPro" panose="02000500000000000000" pitchFamily="2" charset="-122"/>
              </a:rPr>
              <a:t>解决方案 </a:t>
            </a:r>
            <a:r>
              <a:rPr kumimoji="1" lang="en-US" altLang="zh-CN" sz="1600" b="1" dirty="0">
                <a:solidFill>
                  <a:schemeClr val="bg1"/>
                </a:solidFill>
                <a:latin typeface="FZLanTingHeiPro" panose="02000500000000000000" pitchFamily="2" charset="-122"/>
                <a:ea typeface="FZLanTingHeiPro" panose="02000500000000000000" pitchFamily="2" charset="-122"/>
              </a:rPr>
              <a:t>3</a:t>
            </a:r>
            <a:r>
              <a:rPr kumimoji="1" lang="zh-CN" altLang="en-US" sz="1600" b="1" dirty="0">
                <a:solidFill>
                  <a:schemeClr val="bg1"/>
                </a:solidFill>
                <a:latin typeface="FZLanTingHeiPro" panose="02000500000000000000" pitchFamily="2" charset="-122"/>
                <a:ea typeface="FZLanTingHeiPro" panose="02000500000000000000" pitchFamily="2" charset="-122"/>
              </a:rPr>
              <a:t> </a:t>
            </a:r>
          </a:p>
        </p:txBody>
      </p:sp>
      <p:sp>
        <p:nvSpPr>
          <p:cNvPr id="41" name="文本框 40"/>
          <p:cNvSpPr txBox="1"/>
          <p:nvPr/>
        </p:nvSpPr>
        <p:spPr>
          <a:xfrm>
            <a:off x="5791534" y="1751313"/>
            <a:ext cx="1237561" cy="338554"/>
          </a:xfrm>
          <a:prstGeom prst="rect">
            <a:avLst/>
          </a:prstGeom>
          <a:noFill/>
        </p:spPr>
        <p:txBody>
          <a:bodyPr wrap="square" rtlCol="0">
            <a:spAutoFit/>
          </a:bodyPr>
          <a:lstStyle/>
          <a:p>
            <a:r>
              <a:rPr kumimoji="1" lang="zh-CN" altLang="en-US" sz="1600" b="1" dirty="0">
                <a:solidFill>
                  <a:schemeClr val="bg1"/>
                </a:solidFill>
                <a:latin typeface="FZLanTingHeiPro" panose="02000500000000000000" pitchFamily="2" charset="-122"/>
                <a:ea typeface="FZLanTingHeiPro" panose="02000500000000000000" pitchFamily="2" charset="-122"/>
              </a:rPr>
              <a:t>解决方案 </a:t>
            </a:r>
            <a:r>
              <a:rPr kumimoji="1" lang="en-US" altLang="zh-CN" sz="1600" b="1" dirty="0">
                <a:solidFill>
                  <a:schemeClr val="bg1"/>
                </a:solidFill>
                <a:latin typeface="FZLanTingHeiPro" panose="02000500000000000000" pitchFamily="2" charset="-122"/>
                <a:ea typeface="FZLanTingHeiPro" panose="02000500000000000000" pitchFamily="2" charset="-122"/>
              </a:rPr>
              <a:t>2</a:t>
            </a:r>
            <a:endParaRPr kumimoji="1" lang="zh-CN" altLang="en-US" sz="1600" b="1" dirty="0">
              <a:solidFill>
                <a:schemeClr val="bg1"/>
              </a:solidFill>
              <a:latin typeface="FZLanTingHeiPro" panose="02000500000000000000" pitchFamily="2" charset="-122"/>
              <a:ea typeface="FZLanTingHeiPro" panose="02000500000000000000" pitchFamily="2" charset="-122"/>
            </a:endParaRPr>
          </a:p>
        </p:txBody>
      </p:sp>
      <p:sp>
        <p:nvSpPr>
          <p:cNvPr id="34" name="文本框 33"/>
          <p:cNvSpPr txBox="1"/>
          <p:nvPr/>
        </p:nvSpPr>
        <p:spPr>
          <a:xfrm>
            <a:off x="8401406" y="304274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0" name="文本框 39"/>
          <p:cNvSpPr txBox="1"/>
          <p:nvPr/>
        </p:nvSpPr>
        <p:spPr>
          <a:xfrm>
            <a:off x="8401406" y="484968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3" name="文本框 42">
            <a:extLst>
              <a:ext uri="{FF2B5EF4-FFF2-40B4-BE49-F238E27FC236}">
                <a16:creationId xmlns:a16="http://schemas.microsoft.com/office/drawing/2014/main" id="{027E327D-10E6-854E-B1A1-4FA35A905452}"/>
              </a:ext>
            </a:extLst>
          </p:cNvPr>
          <p:cNvSpPr txBox="1"/>
          <p:nvPr/>
        </p:nvSpPr>
        <p:spPr>
          <a:xfrm>
            <a:off x="8401406" y="3378335"/>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4" name="文本框 43">
            <a:extLst>
              <a:ext uri="{FF2B5EF4-FFF2-40B4-BE49-F238E27FC236}">
                <a16:creationId xmlns:a16="http://schemas.microsoft.com/office/drawing/2014/main" id="{E47210EB-9A96-ED45-9679-5652904469BF}"/>
              </a:ext>
            </a:extLst>
          </p:cNvPr>
          <p:cNvSpPr txBox="1"/>
          <p:nvPr/>
        </p:nvSpPr>
        <p:spPr>
          <a:xfrm>
            <a:off x="4632772" y="4555784"/>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5" name="文本框 44">
            <a:extLst>
              <a:ext uri="{FF2B5EF4-FFF2-40B4-BE49-F238E27FC236}">
                <a16:creationId xmlns:a16="http://schemas.microsoft.com/office/drawing/2014/main" id="{09D61058-65E5-8143-B6BD-B09CB7A98AB3}"/>
              </a:ext>
            </a:extLst>
          </p:cNvPr>
          <p:cNvSpPr txBox="1"/>
          <p:nvPr/>
        </p:nvSpPr>
        <p:spPr>
          <a:xfrm>
            <a:off x="4632772" y="2704188"/>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6" name="文本框 45">
            <a:extLst>
              <a:ext uri="{FF2B5EF4-FFF2-40B4-BE49-F238E27FC236}">
                <a16:creationId xmlns:a16="http://schemas.microsoft.com/office/drawing/2014/main" id="{9F04125B-F48E-A24C-805B-F150F19CA8CB}"/>
              </a:ext>
            </a:extLst>
          </p:cNvPr>
          <p:cNvSpPr txBox="1"/>
          <p:nvPr/>
        </p:nvSpPr>
        <p:spPr>
          <a:xfrm>
            <a:off x="4632772" y="304274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7" name="文本框 46">
            <a:extLst>
              <a:ext uri="{FF2B5EF4-FFF2-40B4-BE49-F238E27FC236}">
                <a16:creationId xmlns:a16="http://schemas.microsoft.com/office/drawing/2014/main" id="{31B952F5-62C5-3043-89B4-1307710DB4DF}"/>
              </a:ext>
            </a:extLst>
          </p:cNvPr>
          <p:cNvSpPr txBox="1"/>
          <p:nvPr/>
        </p:nvSpPr>
        <p:spPr>
          <a:xfrm>
            <a:off x="4632772" y="484968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8" name="文本框 47">
            <a:extLst>
              <a:ext uri="{FF2B5EF4-FFF2-40B4-BE49-F238E27FC236}">
                <a16:creationId xmlns:a16="http://schemas.microsoft.com/office/drawing/2014/main" id="{91546DDF-0377-9A48-8E45-54349EAA540C}"/>
              </a:ext>
            </a:extLst>
          </p:cNvPr>
          <p:cNvSpPr txBox="1"/>
          <p:nvPr/>
        </p:nvSpPr>
        <p:spPr>
          <a:xfrm>
            <a:off x="4632772" y="3378335"/>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49" name="文本框 48">
            <a:extLst>
              <a:ext uri="{FF2B5EF4-FFF2-40B4-BE49-F238E27FC236}">
                <a16:creationId xmlns:a16="http://schemas.microsoft.com/office/drawing/2014/main" id="{31AE78C1-D306-D245-9A82-175D0B77211F}"/>
              </a:ext>
            </a:extLst>
          </p:cNvPr>
          <p:cNvSpPr txBox="1"/>
          <p:nvPr/>
        </p:nvSpPr>
        <p:spPr>
          <a:xfrm>
            <a:off x="909857" y="4555784"/>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50" name="文本框 49">
            <a:extLst>
              <a:ext uri="{FF2B5EF4-FFF2-40B4-BE49-F238E27FC236}">
                <a16:creationId xmlns:a16="http://schemas.microsoft.com/office/drawing/2014/main" id="{3EF6F00C-CA1C-4F4A-8B20-7B032BF3089C}"/>
              </a:ext>
            </a:extLst>
          </p:cNvPr>
          <p:cNvSpPr txBox="1"/>
          <p:nvPr/>
        </p:nvSpPr>
        <p:spPr>
          <a:xfrm>
            <a:off x="909857" y="2704188"/>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51" name="文本框 50">
            <a:extLst>
              <a:ext uri="{FF2B5EF4-FFF2-40B4-BE49-F238E27FC236}">
                <a16:creationId xmlns:a16="http://schemas.microsoft.com/office/drawing/2014/main" id="{5418D5A6-2D77-B544-9B5B-8988152C9CBF}"/>
              </a:ext>
            </a:extLst>
          </p:cNvPr>
          <p:cNvSpPr txBox="1"/>
          <p:nvPr/>
        </p:nvSpPr>
        <p:spPr>
          <a:xfrm>
            <a:off x="909857" y="304274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52" name="文本框 51">
            <a:extLst>
              <a:ext uri="{FF2B5EF4-FFF2-40B4-BE49-F238E27FC236}">
                <a16:creationId xmlns:a16="http://schemas.microsoft.com/office/drawing/2014/main" id="{764004D5-4584-714B-9AFF-6E20913E1619}"/>
              </a:ext>
            </a:extLst>
          </p:cNvPr>
          <p:cNvSpPr txBox="1"/>
          <p:nvPr/>
        </p:nvSpPr>
        <p:spPr>
          <a:xfrm>
            <a:off x="909857" y="4849682"/>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
        <p:nvSpPr>
          <p:cNvPr id="53" name="文本框 52">
            <a:extLst>
              <a:ext uri="{FF2B5EF4-FFF2-40B4-BE49-F238E27FC236}">
                <a16:creationId xmlns:a16="http://schemas.microsoft.com/office/drawing/2014/main" id="{62AA8F3F-06A7-0849-88BF-FDF56875ADB1}"/>
              </a:ext>
            </a:extLst>
          </p:cNvPr>
          <p:cNvSpPr txBox="1"/>
          <p:nvPr/>
        </p:nvSpPr>
        <p:spPr>
          <a:xfrm>
            <a:off x="909857" y="3378335"/>
            <a:ext cx="3501814" cy="338554"/>
          </a:xfrm>
          <a:prstGeom prst="rect">
            <a:avLst/>
          </a:prstGeom>
          <a:noFill/>
        </p:spPr>
        <p:txBody>
          <a:bodyPr wrap="square" rtlCol="0">
            <a:spAutoFit/>
          </a:bodyPr>
          <a:lstStyle>
            <a:defPPr>
              <a:defRPr lang="zh-CN"/>
            </a:defPPr>
            <a:lvl1pPr>
              <a:lnSpc>
                <a:spcPct val="125000"/>
              </a:lnSpc>
              <a:defRPr sz="1400">
                <a:solidFill>
                  <a:schemeClr val="tx1">
                    <a:lumMod val="75000"/>
                    <a:lumOff val="25000"/>
                  </a:schemeClr>
                </a:solidFill>
                <a:latin typeface="FZLanTingHeiPro_GB18030 Light" panose="02000500000000000000" pitchFamily="2" charset="-122"/>
                <a:ea typeface="FZLanTingHeiPro_GB18030 Light" panose="02000500000000000000" pitchFamily="2" charset="-122"/>
              </a:defRPr>
            </a:lvl1pPr>
          </a:lstStyle>
          <a:p>
            <a:r>
              <a:rPr lang="en-US" altLang="zh-CN" dirty="0"/>
              <a:t>·</a:t>
            </a:r>
            <a:r>
              <a:rPr lang="zh-CN" altLang="en-US" dirty="0"/>
              <a:t>内容文案信息内容文案信息内容文文案</a:t>
            </a:r>
            <a:endParaRPr lang="en-US" altLang="zh-CN" dirty="0"/>
          </a:p>
        </p:txBody>
      </p:sp>
    </p:spTree>
    <p:extLst>
      <p:ext uri="{BB962C8B-B14F-4D97-AF65-F5344CB8AC3E}">
        <p14:creationId xmlns:p14="http://schemas.microsoft.com/office/powerpoint/2010/main" val="309329360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图片 37" descr="图片包含 形状&#10;&#10;描述已自动生成">
            <a:extLst>
              <a:ext uri="{FF2B5EF4-FFF2-40B4-BE49-F238E27FC236}">
                <a16:creationId xmlns:a16="http://schemas.microsoft.com/office/drawing/2014/main" id="{F3CFAA99-9CDA-9747-B7D8-01D70C308356}"/>
              </a:ext>
            </a:extLst>
          </p:cNvPr>
          <p:cNvPicPr>
            <a:picLocks noChangeAspect="1"/>
          </p:cNvPicPr>
          <p:nvPr/>
        </p:nvPicPr>
        <p:blipFill>
          <a:blip r:embed="rId3"/>
          <a:stretch>
            <a:fillRect/>
          </a:stretch>
        </p:blipFill>
        <p:spPr>
          <a:xfrm>
            <a:off x="3915866" y="761990"/>
            <a:ext cx="4229100" cy="5080000"/>
          </a:xfrm>
          <a:prstGeom prst="rect">
            <a:avLst/>
          </a:prstGeom>
          <a:effectLst>
            <a:outerShdw blurRad="508000" dist="38100" dir="2700000" sx="105000" sy="105000" algn="tl" rotWithShape="0">
              <a:srgbClr val="CCE0FF">
                <a:alpha val="40000"/>
              </a:srgbClr>
            </a:outerShdw>
          </a:effectLst>
        </p:spPr>
      </p:pic>
      <p:pic>
        <p:nvPicPr>
          <p:cNvPr id="33" name="图片 32" descr="图片包含 形状&#10;&#10;描述已自动生成">
            <a:extLst>
              <a:ext uri="{FF2B5EF4-FFF2-40B4-BE49-F238E27FC236}">
                <a16:creationId xmlns:a16="http://schemas.microsoft.com/office/drawing/2014/main" id="{F5CAB128-5DA0-854B-BFC6-C299CB26C5DD}"/>
              </a:ext>
            </a:extLst>
          </p:cNvPr>
          <p:cNvPicPr>
            <a:picLocks noChangeAspect="1"/>
          </p:cNvPicPr>
          <p:nvPr/>
        </p:nvPicPr>
        <p:blipFill>
          <a:blip r:embed="rId3"/>
          <a:stretch>
            <a:fillRect/>
          </a:stretch>
        </p:blipFill>
        <p:spPr>
          <a:xfrm>
            <a:off x="7659635" y="761990"/>
            <a:ext cx="4229100" cy="5080000"/>
          </a:xfrm>
          <a:prstGeom prst="rect">
            <a:avLst/>
          </a:prstGeom>
          <a:effectLst>
            <a:outerShdw blurRad="508000" dist="38100" dir="2700000" sx="105000" sy="105000" algn="tl" rotWithShape="0">
              <a:srgbClr val="CCE0FF">
                <a:alpha val="40000"/>
              </a:srgbClr>
            </a:outerShdw>
          </a:effectLst>
        </p:spPr>
      </p:pic>
      <p:sp>
        <p:nvSpPr>
          <p:cNvPr id="2" name="标题 1">
            <a:extLst>
              <a:ext uri="{FF2B5EF4-FFF2-40B4-BE49-F238E27FC236}">
                <a16:creationId xmlns:a16="http://schemas.microsoft.com/office/drawing/2014/main" id="{620AB6AE-981A-0F4B-BE2B-8DAD6334B3FE}"/>
              </a:ext>
            </a:extLst>
          </p:cNvPr>
          <p:cNvSpPr>
            <a:spLocks noGrp="1"/>
          </p:cNvSpPr>
          <p:nvPr>
            <p:ph type="title"/>
          </p:nvPr>
        </p:nvSpPr>
        <p:spPr>
          <a:prstGeom prst="rect">
            <a:avLst/>
          </a:prstGeom>
        </p:spPr>
        <p:txBody>
          <a:bodyPr/>
          <a:lstStyle/>
          <a:p>
            <a:r>
              <a:rPr lang="zh-CN" altLang="en-US" dirty="0">
                <a:solidFill>
                  <a:srgbClr val="336FFF"/>
                </a:solidFill>
              </a:rPr>
              <a:t>流程卡片图</a:t>
            </a:r>
            <a:endParaRPr lang="zh-CN" altLang="en-US" dirty="0">
              <a:solidFill>
                <a:srgbClr val="133C9A"/>
              </a:solidFill>
            </a:endParaRPr>
          </a:p>
        </p:txBody>
      </p:sp>
      <p:pic>
        <p:nvPicPr>
          <p:cNvPr id="29" name="图片 28" descr="图片包含 形状&#10;&#10;描述已自动生成">
            <a:extLst>
              <a:ext uri="{FF2B5EF4-FFF2-40B4-BE49-F238E27FC236}">
                <a16:creationId xmlns:a16="http://schemas.microsoft.com/office/drawing/2014/main" id="{B787B08C-6E3A-5943-B6A1-062F8CAEFF3B}"/>
              </a:ext>
            </a:extLst>
          </p:cNvPr>
          <p:cNvPicPr>
            <a:picLocks noChangeAspect="1"/>
          </p:cNvPicPr>
          <p:nvPr/>
        </p:nvPicPr>
        <p:blipFill>
          <a:blip r:embed="rId3"/>
          <a:stretch>
            <a:fillRect/>
          </a:stretch>
        </p:blipFill>
        <p:spPr>
          <a:xfrm>
            <a:off x="94310" y="761990"/>
            <a:ext cx="4229100" cy="5080000"/>
          </a:xfrm>
          <a:prstGeom prst="rect">
            <a:avLst/>
          </a:prstGeom>
          <a:effectLst>
            <a:outerShdw blurRad="508000" dist="38100" dir="2700000" sx="105000" sy="105000" algn="tl" rotWithShape="0">
              <a:srgbClr val="CCE0FF">
                <a:alpha val="40000"/>
              </a:srgbClr>
            </a:outerShdw>
          </a:effectLst>
        </p:spPr>
      </p:pic>
      <p:grpSp>
        <p:nvGrpSpPr>
          <p:cNvPr id="30" name="组合 29">
            <a:extLst>
              <a:ext uri="{FF2B5EF4-FFF2-40B4-BE49-F238E27FC236}">
                <a16:creationId xmlns:a16="http://schemas.microsoft.com/office/drawing/2014/main" id="{C01F3140-5C3C-6B47-BBD3-25309FA8CDE5}"/>
              </a:ext>
            </a:extLst>
          </p:cNvPr>
          <p:cNvGrpSpPr/>
          <p:nvPr/>
        </p:nvGrpSpPr>
        <p:grpSpPr>
          <a:xfrm>
            <a:off x="1785858" y="5484781"/>
            <a:ext cx="1129029" cy="462925"/>
            <a:chOff x="1802232" y="5868428"/>
            <a:chExt cx="1129029" cy="462925"/>
          </a:xfrm>
        </p:grpSpPr>
        <p:sp>
          <p:nvSpPr>
            <p:cNvPr id="31" name="圆角矩形 30">
              <a:extLst>
                <a:ext uri="{FF2B5EF4-FFF2-40B4-BE49-F238E27FC236}">
                  <a16:creationId xmlns:a16="http://schemas.microsoft.com/office/drawing/2014/main" id="{37F41A5D-3E4F-A947-8672-D3FA827675E4}"/>
                </a:ext>
              </a:extLst>
            </p:cNvPr>
            <p:cNvSpPr/>
            <p:nvPr/>
          </p:nvSpPr>
          <p:spPr>
            <a:xfrm>
              <a:off x="1802232" y="5887898"/>
              <a:ext cx="1118079" cy="4434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文本框 31">
              <a:extLst>
                <a:ext uri="{FF2B5EF4-FFF2-40B4-BE49-F238E27FC236}">
                  <a16:creationId xmlns:a16="http://schemas.microsoft.com/office/drawing/2014/main" id="{A213C502-575C-7441-A8ED-B876A5C55FEC}"/>
                </a:ext>
              </a:extLst>
            </p:cNvPr>
            <p:cNvSpPr txBox="1"/>
            <p:nvPr/>
          </p:nvSpPr>
          <p:spPr>
            <a:xfrm>
              <a:off x="1813182" y="5868428"/>
              <a:ext cx="1118079" cy="443455"/>
            </a:xfrm>
            <a:prstGeom prst="rect">
              <a:avLst/>
            </a:prstGeom>
            <a:noFill/>
            <a:effectLst>
              <a:outerShdw blurRad="508000" dist="38100" dir="2700000" sx="105000" sy="105000" algn="tl" rotWithShape="0">
                <a:srgbClr val="CCE0FF">
                  <a:alpha val="60000"/>
                </a:srgbClr>
              </a:outerShdw>
            </a:effectLst>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流程</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1</a:t>
              </a:r>
              <a:endParaRPr kumimoji="1"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grpSp>
      <p:sp>
        <p:nvSpPr>
          <p:cNvPr id="36" name="文本框 35">
            <a:extLst>
              <a:ext uri="{FF2B5EF4-FFF2-40B4-BE49-F238E27FC236}">
                <a16:creationId xmlns:a16="http://schemas.microsoft.com/office/drawing/2014/main" id="{D215D14F-5149-A241-8841-342F92889DEF}"/>
              </a:ext>
            </a:extLst>
          </p:cNvPr>
          <p:cNvSpPr txBox="1"/>
          <p:nvPr/>
        </p:nvSpPr>
        <p:spPr>
          <a:xfrm>
            <a:off x="907489" y="2191374"/>
            <a:ext cx="2822973" cy="680956"/>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endParaRPr lang="en-US" altLang="zh-CN" sz="1600" b="1" dirty="0">
              <a:solidFill>
                <a:srgbClr val="336FFF"/>
              </a:solidFill>
              <a:latin typeface="FZLanTingHeiPro_GB18030 DemiBol" panose="02000500000000000000" pitchFamily="2" charset="-122"/>
              <a:ea typeface="FZLanTingHeiPro_GB18030 DemiBol" panose="02000500000000000000" pitchFamily="2" charset="-122"/>
            </a:endParaRPr>
          </a:p>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p>
        </p:txBody>
      </p:sp>
      <p:sp>
        <p:nvSpPr>
          <p:cNvPr id="40" name="文本框 39">
            <a:extLst>
              <a:ext uri="{FF2B5EF4-FFF2-40B4-BE49-F238E27FC236}">
                <a16:creationId xmlns:a16="http://schemas.microsoft.com/office/drawing/2014/main" id="{472F9F06-5669-4C45-BC85-6F64793073EF}"/>
              </a:ext>
            </a:extLst>
          </p:cNvPr>
          <p:cNvSpPr txBox="1"/>
          <p:nvPr/>
        </p:nvSpPr>
        <p:spPr>
          <a:xfrm>
            <a:off x="1231830" y="2986068"/>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5" name="文本框 44">
            <a:extLst>
              <a:ext uri="{FF2B5EF4-FFF2-40B4-BE49-F238E27FC236}">
                <a16:creationId xmlns:a16="http://schemas.microsoft.com/office/drawing/2014/main" id="{494DF32E-CCE2-A24E-9E62-ADEEFC3E43DF}"/>
              </a:ext>
            </a:extLst>
          </p:cNvPr>
          <p:cNvSpPr txBox="1"/>
          <p:nvPr/>
        </p:nvSpPr>
        <p:spPr>
          <a:xfrm>
            <a:off x="1228989" y="147087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chemeClr val="bg1"/>
              </a:solidFill>
              <a:latin typeface="FZLanTingHeiPro_GB18030 SemiBol" panose="02000500000000000000" pitchFamily="2" charset="-122"/>
              <a:ea typeface="FZLanTingHeiPro_GB18030 SemiBol" panose="02000500000000000000" pitchFamily="2" charset="-122"/>
            </a:endParaRPr>
          </a:p>
        </p:txBody>
      </p:sp>
      <p:grpSp>
        <p:nvGrpSpPr>
          <p:cNvPr id="56" name="组合 55">
            <a:extLst>
              <a:ext uri="{FF2B5EF4-FFF2-40B4-BE49-F238E27FC236}">
                <a16:creationId xmlns:a16="http://schemas.microsoft.com/office/drawing/2014/main" id="{B19FBEFD-42C0-664E-A032-24B0F1D7B04A}"/>
              </a:ext>
            </a:extLst>
          </p:cNvPr>
          <p:cNvGrpSpPr/>
          <p:nvPr/>
        </p:nvGrpSpPr>
        <p:grpSpPr>
          <a:xfrm>
            <a:off x="9356193" y="5484781"/>
            <a:ext cx="1129029" cy="462925"/>
            <a:chOff x="1802232" y="5868428"/>
            <a:chExt cx="1129029" cy="462925"/>
          </a:xfrm>
        </p:grpSpPr>
        <p:sp>
          <p:nvSpPr>
            <p:cNvPr id="57" name="圆角矩形 56">
              <a:extLst>
                <a:ext uri="{FF2B5EF4-FFF2-40B4-BE49-F238E27FC236}">
                  <a16:creationId xmlns:a16="http://schemas.microsoft.com/office/drawing/2014/main" id="{795CD2A5-BE96-1148-9D4F-81236B49029F}"/>
                </a:ext>
              </a:extLst>
            </p:cNvPr>
            <p:cNvSpPr/>
            <p:nvPr/>
          </p:nvSpPr>
          <p:spPr>
            <a:xfrm>
              <a:off x="1802232" y="5887898"/>
              <a:ext cx="1118079" cy="4434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6CC21ECB-1769-5A4D-B2C1-697F65DB4776}"/>
                </a:ext>
              </a:extLst>
            </p:cNvPr>
            <p:cNvSpPr txBox="1"/>
            <p:nvPr/>
          </p:nvSpPr>
          <p:spPr>
            <a:xfrm>
              <a:off x="1813182" y="5868428"/>
              <a:ext cx="1118079" cy="443455"/>
            </a:xfrm>
            <a:prstGeom prst="rect">
              <a:avLst/>
            </a:prstGeom>
            <a:noFill/>
            <a:effectLst>
              <a:outerShdw blurRad="508000" dist="38100" dir="2700000" sx="105000" sy="105000" algn="tl" rotWithShape="0">
                <a:srgbClr val="CCE0FF">
                  <a:alpha val="60000"/>
                </a:srgbClr>
              </a:outerShdw>
            </a:effectLst>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流程</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3</a:t>
              </a:r>
              <a:endParaRPr kumimoji="1"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grpSp>
      <p:sp>
        <p:nvSpPr>
          <p:cNvPr id="34" name="文本框 33">
            <a:extLst>
              <a:ext uri="{FF2B5EF4-FFF2-40B4-BE49-F238E27FC236}">
                <a16:creationId xmlns:a16="http://schemas.microsoft.com/office/drawing/2014/main" id="{13DDCC22-35CC-2942-BBEB-072D81495018}"/>
              </a:ext>
            </a:extLst>
          </p:cNvPr>
          <p:cNvSpPr txBox="1"/>
          <p:nvPr/>
        </p:nvSpPr>
        <p:spPr>
          <a:xfrm>
            <a:off x="8472814" y="2191374"/>
            <a:ext cx="2822973" cy="680956"/>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endParaRPr lang="en-US" altLang="zh-CN" sz="1600" b="1" dirty="0">
              <a:solidFill>
                <a:srgbClr val="336FFF"/>
              </a:solidFill>
              <a:latin typeface="FZLanTingHeiPro_GB18030 DemiBol" panose="02000500000000000000" pitchFamily="2" charset="-122"/>
              <a:ea typeface="FZLanTingHeiPro_GB18030 DemiBol" panose="02000500000000000000" pitchFamily="2" charset="-122"/>
            </a:endParaRPr>
          </a:p>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p>
        </p:txBody>
      </p:sp>
      <p:sp>
        <p:nvSpPr>
          <p:cNvPr id="35" name="文本框 34">
            <a:extLst>
              <a:ext uri="{FF2B5EF4-FFF2-40B4-BE49-F238E27FC236}">
                <a16:creationId xmlns:a16="http://schemas.microsoft.com/office/drawing/2014/main" id="{CF6DDD83-1E80-E740-A4B3-A7D662A00085}"/>
              </a:ext>
            </a:extLst>
          </p:cNvPr>
          <p:cNvSpPr txBox="1"/>
          <p:nvPr/>
        </p:nvSpPr>
        <p:spPr>
          <a:xfrm>
            <a:off x="8797155" y="2986068"/>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37" name="文本框 36">
            <a:extLst>
              <a:ext uri="{FF2B5EF4-FFF2-40B4-BE49-F238E27FC236}">
                <a16:creationId xmlns:a16="http://schemas.microsoft.com/office/drawing/2014/main" id="{F2C3AED9-14AF-DF45-937B-2032645D43AB}"/>
              </a:ext>
            </a:extLst>
          </p:cNvPr>
          <p:cNvSpPr txBox="1"/>
          <p:nvPr/>
        </p:nvSpPr>
        <p:spPr>
          <a:xfrm>
            <a:off x="8794314" y="147087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chemeClr val="bg1"/>
              </a:solidFill>
              <a:latin typeface="FZLanTingHeiPro_GB18030 SemiBol" panose="02000500000000000000" pitchFamily="2" charset="-122"/>
              <a:ea typeface="FZLanTingHeiPro_GB18030 SemiBol" panose="02000500000000000000" pitchFamily="2" charset="-122"/>
            </a:endParaRPr>
          </a:p>
        </p:txBody>
      </p:sp>
      <p:sp>
        <p:nvSpPr>
          <p:cNvPr id="39" name="文本框 38">
            <a:extLst>
              <a:ext uri="{FF2B5EF4-FFF2-40B4-BE49-F238E27FC236}">
                <a16:creationId xmlns:a16="http://schemas.microsoft.com/office/drawing/2014/main" id="{F3F6E4A4-6571-7648-893E-EAB144406C05}"/>
              </a:ext>
            </a:extLst>
          </p:cNvPr>
          <p:cNvSpPr txBox="1"/>
          <p:nvPr/>
        </p:nvSpPr>
        <p:spPr>
          <a:xfrm>
            <a:off x="4729045" y="2191374"/>
            <a:ext cx="2822973" cy="680956"/>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endParaRPr lang="en-US" altLang="zh-CN" sz="1600" b="1" dirty="0">
              <a:solidFill>
                <a:srgbClr val="336FFF"/>
              </a:solidFill>
              <a:latin typeface="FZLanTingHeiPro_GB18030 DemiBol" panose="02000500000000000000" pitchFamily="2" charset="-122"/>
              <a:ea typeface="FZLanTingHeiPro_GB18030 DemiBol" panose="02000500000000000000" pitchFamily="2" charset="-122"/>
            </a:endParaRPr>
          </a:p>
          <a:p>
            <a:pPr algn="ctr">
              <a:lnSpc>
                <a:spcPct val="125000"/>
              </a:lnSpc>
            </a:pPr>
            <a:r>
              <a:rPr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小标题内容</a:t>
            </a:r>
          </a:p>
        </p:txBody>
      </p:sp>
      <p:sp>
        <p:nvSpPr>
          <p:cNvPr id="47" name="文本框 46">
            <a:extLst>
              <a:ext uri="{FF2B5EF4-FFF2-40B4-BE49-F238E27FC236}">
                <a16:creationId xmlns:a16="http://schemas.microsoft.com/office/drawing/2014/main" id="{284357F3-6798-E549-904C-55BB3EEA2764}"/>
              </a:ext>
            </a:extLst>
          </p:cNvPr>
          <p:cNvSpPr txBox="1"/>
          <p:nvPr/>
        </p:nvSpPr>
        <p:spPr>
          <a:xfrm>
            <a:off x="5053386" y="2986068"/>
            <a:ext cx="2247106" cy="1994777"/>
          </a:xfrm>
          <a:prstGeom prst="rect">
            <a:avLst/>
          </a:prstGeom>
          <a:noFill/>
        </p:spPr>
        <p:txBody>
          <a:bodyPr wrap="square" rtlCol="0">
            <a:spAutoFit/>
          </a:bodyPr>
          <a:lstStyle/>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p>
          <a:p>
            <a:pPr>
              <a:lnSpc>
                <a:spcPct val="150000"/>
              </a:lnSpc>
            </a:pPr>
            <a:r>
              <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rPr>
              <a:t>·</a:t>
            </a: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9" name="文本框 48">
            <a:extLst>
              <a:ext uri="{FF2B5EF4-FFF2-40B4-BE49-F238E27FC236}">
                <a16:creationId xmlns:a16="http://schemas.microsoft.com/office/drawing/2014/main" id="{49349A28-CE17-AC4A-9855-B8EB553E2B46}"/>
              </a:ext>
            </a:extLst>
          </p:cNvPr>
          <p:cNvSpPr txBox="1"/>
          <p:nvPr/>
        </p:nvSpPr>
        <p:spPr>
          <a:xfrm>
            <a:off x="5050545" y="1470870"/>
            <a:ext cx="2179973" cy="443198"/>
          </a:xfrm>
          <a:prstGeom prst="rect">
            <a:avLst/>
          </a:prstGeom>
          <a:noFill/>
        </p:spPr>
        <p:txBody>
          <a:bodyPr wrap="square" rtlCol="0">
            <a:spAutoFit/>
          </a:bodyPr>
          <a:lstStyle>
            <a:defPPr>
              <a:defRPr lang="zh-CN"/>
            </a:defPPr>
            <a:lvl1pPr>
              <a:defRPr>
                <a:solidFill>
                  <a:srgbClr val="133C9A"/>
                </a:solidFill>
                <a:latin typeface="FZLanTingHeiPro_GB18030 Medium" panose="02000500000000000000" pitchFamily="2" charset="-122"/>
                <a:ea typeface="FZLanTingHeiPro_GB18030 Medium" panose="02000500000000000000" pitchFamily="2" charset="-122"/>
              </a:defRPr>
            </a:lvl1pPr>
          </a:lstStyle>
          <a:p>
            <a:pPr algn="ctr">
              <a:lnSpc>
                <a:spcPct val="125000"/>
              </a:lnSpc>
            </a:pPr>
            <a:r>
              <a:rPr lang="zh-CN" altLang="en-US" sz="2000" b="1" dirty="0">
                <a:solidFill>
                  <a:schemeClr val="bg1"/>
                </a:solidFill>
                <a:latin typeface="FZLanTingHeiPro_GB18030 SemiBol" panose="02000500000000000000" pitchFamily="2" charset="-122"/>
                <a:ea typeface="FZLanTingHeiPro_GB18030 SemiBol" panose="02000500000000000000" pitchFamily="2" charset="-122"/>
              </a:rPr>
              <a:t>标题占位</a:t>
            </a:r>
            <a:endParaRPr lang="en-US" altLang="zh-CN" sz="2000" b="1" dirty="0">
              <a:solidFill>
                <a:schemeClr val="bg1"/>
              </a:solidFill>
              <a:latin typeface="FZLanTingHeiPro_GB18030 SemiBol" panose="02000500000000000000" pitchFamily="2" charset="-122"/>
              <a:ea typeface="FZLanTingHeiPro_GB18030 SemiBol" panose="02000500000000000000" pitchFamily="2" charset="-122"/>
            </a:endParaRPr>
          </a:p>
        </p:txBody>
      </p:sp>
      <p:grpSp>
        <p:nvGrpSpPr>
          <p:cNvPr id="50" name="组合 49">
            <a:extLst>
              <a:ext uri="{FF2B5EF4-FFF2-40B4-BE49-F238E27FC236}">
                <a16:creationId xmlns:a16="http://schemas.microsoft.com/office/drawing/2014/main" id="{1957E48E-4BC2-6247-B0D3-A0D8936083B3}"/>
              </a:ext>
            </a:extLst>
          </p:cNvPr>
          <p:cNvGrpSpPr/>
          <p:nvPr/>
        </p:nvGrpSpPr>
        <p:grpSpPr>
          <a:xfrm>
            <a:off x="5612424" y="5484781"/>
            <a:ext cx="1129029" cy="462925"/>
            <a:chOff x="1802232" y="5868428"/>
            <a:chExt cx="1129029" cy="462925"/>
          </a:xfrm>
        </p:grpSpPr>
        <p:sp>
          <p:nvSpPr>
            <p:cNvPr id="52" name="圆角矩形 51">
              <a:extLst>
                <a:ext uri="{FF2B5EF4-FFF2-40B4-BE49-F238E27FC236}">
                  <a16:creationId xmlns:a16="http://schemas.microsoft.com/office/drawing/2014/main" id="{436698C4-E2C2-1348-983E-E63884C42F57}"/>
                </a:ext>
              </a:extLst>
            </p:cNvPr>
            <p:cNvSpPr/>
            <p:nvPr/>
          </p:nvSpPr>
          <p:spPr>
            <a:xfrm>
              <a:off x="1802232" y="5887898"/>
              <a:ext cx="1118079" cy="443455"/>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文本框 52">
              <a:extLst>
                <a:ext uri="{FF2B5EF4-FFF2-40B4-BE49-F238E27FC236}">
                  <a16:creationId xmlns:a16="http://schemas.microsoft.com/office/drawing/2014/main" id="{2748AA6E-3327-794C-989B-24833FF61643}"/>
                </a:ext>
              </a:extLst>
            </p:cNvPr>
            <p:cNvSpPr txBox="1"/>
            <p:nvPr/>
          </p:nvSpPr>
          <p:spPr>
            <a:xfrm>
              <a:off x="1813182" y="5868428"/>
              <a:ext cx="1118079" cy="443455"/>
            </a:xfrm>
            <a:prstGeom prst="rect">
              <a:avLst/>
            </a:prstGeom>
            <a:noFill/>
            <a:effectLst>
              <a:outerShdw blurRad="508000" dist="38100" dir="2700000" sx="105000" sy="105000" algn="tl" rotWithShape="0">
                <a:srgbClr val="CCE0FF">
                  <a:alpha val="60000"/>
                </a:srgbClr>
              </a:outerShdw>
            </a:effectLst>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流程</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2</a:t>
              </a:r>
              <a:endParaRPr kumimoji="1"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grpSp>
      <p:pic>
        <p:nvPicPr>
          <p:cNvPr id="5" name="图片 4">
            <a:extLst>
              <a:ext uri="{FF2B5EF4-FFF2-40B4-BE49-F238E27FC236}">
                <a16:creationId xmlns:a16="http://schemas.microsoft.com/office/drawing/2014/main" id="{78C4053B-CEEF-C744-8434-D11982A89643}"/>
              </a:ext>
            </a:extLst>
          </p:cNvPr>
          <p:cNvPicPr>
            <a:picLocks noChangeAspect="1"/>
          </p:cNvPicPr>
          <p:nvPr/>
        </p:nvPicPr>
        <p:blipFill>
          <a:blip r:embed="rId4"/>
          <a:stretch>
            <a:fillRect/>
          </a:stretch>
        </p:blipFill>
        <p:spPr>
          <a:xfrm>
            <a:off x="3899246" y="3033658"/>
            <a:ext cx="644741" cy="536663"/>
          </a:xfrm>
          <a:prstGeom prst="rect">
            <a:avLst/>
          </a:prstGeom>
        </p:spPr>
      </p:pic>
      <p:pic>
        <p:nvPicPr>
          <p:cNvPr id="41" name="图片 40">
            <a:extLst>
              <a:ext uri="{FF2B5EF4-FFF2-40B4-BE49-F238E27FC236}">
                <a16:creationId xmlns:a16="http://schemas.microsoft.com/office/drawing/2014/main" id="{7513CAEA-F44B-9947-9EC0-19A1BCC5D7A8}"/>
              </a:ext>
            </a:extLst>
          </p:cNvPr>
          <p:cNvPicPr>
            <a:picLocks noChangeAspect="1"/>
          </p:cNvPicPr>
          <p:nvPr/>
        </p:nvPicPr>
        <p:blipFill>
          <a:blip r:embed="rId4"/>
          <a:stretch>
            <a:fillRect/>
          </a:stretch>
        </p:blipFill>
        <p:spPr>
          <a:xfrm>
            <a:off x="7655700" y="3033658"/>
            <a:ext cx="644741" cy="536663"/>
          </a:xfrm>
          <a:prstGeom prst="rect">
            <a:avLst/>
          </a:prstGeom>
        </p:spPr>
      </p:pic>
    </p:spTree>
    <p:extLst>
      <p:ext uri="{BB962C8B-B14F-4D97-AF65-F5344CB8AC3E}">
        <p14:creationId xmlns:p14="http://schemas.microsoft.com/office/powerpoint/2010/main" val="1726786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FAEF632D-109D-2506-EF6E-A15FE86F4A35}"/>
              </a:ext>
            </a:extLst>
          </p:cNvPr>
          <p:cNvSpPr>
            <a:spLocks noGrp="1"/>
          </p:cNvSpPr>
          <p:nvPr>
            <p:ph type="title"/>
          </p:nvPr>
        </p:nvSpPr>
        <p:spPr/>
        <p:txBody>
          <a:bodyPr/>
          <a:lstStyle/>
          <a:p>
            <a:r>
              <a:rPr lang="zh-CN" altLang="en-US" dirty="0">
                <a:solidFill>
                  <a:srgbClr val="0D72FF"/>
                </a:solidFill>
              </a:rPr>
              <a:t>疑问弹幕</a:t>
            </a:r>
            <a:br>
              <a:rPr lang="zh-CN" altLang="en-US" dirty="0">
                <a:solidFill>
                  <a:srgbClr val="0D72FF"/>
                </a:solidFill>
              </a:rPr>
            </a:br>
            <a:endParaRPr lang="zh-CN" altLang="en-US" dirty="0">
              <a:solidFill>
                <a:srgbClr val="0D72FF"/>
              </a:solidFill>
            </a:endParaRPr>
          </a:p>
        </p:txBody>
      </p:sp>
      <p:sp>
        <p:nvSpPr>
          <p:cNvPr id="2" name="圆角矩形 1">
            <a:extLst>
              <a:ext uri="{FF2B5EF4-FFF2-40B4-BE49-F238E27FC236}">
                <a16:creationId xmlns:a16="http://schemas.microsoft.com/office/drawing/2014/main" id="{041EA9B5-7C4E-2B46-B9CF-686753F4F463}"/>
              </a:ext>
            </a:extLst>
          </p:cNvPr>
          <p:cNvSpPr/>
          <p:nvPr/>
        </p:nvSpPr>
        <p:spPr>
          <a:xfrm>
            <a:off x="1541119" y="1456521"/>
            <a:ext cx="4799145"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问题替代文案问题替代文案问题替代文案</a:t>
            </a:r>
            <a:r>
              <a:rPr kumimoji="1" lang="zh-CN" altLang="en-US" dirty="0">
                <a:latin typeface="FZLanTingHeiPro_GB18030 Medium"/>
                <a:ea typeface="FZLanTingHeiPro_GB18030 Medium"/>
              </a:rPr>
              <a:t>？</a:t>
            </a:r>
          </a:p>
        </p:txBody>
      </p:sp>
      <p:sp>
        <p:nvSpPr>
          <p:cNvPr id="15" name="圆角矩形 14">
            <a:extLst>
              <a:ext uri="{FF2B5EF4-FFF2-40B4-BE49-F238E27FC236}">
                <a16:creationId xmlns:a16="http://schemas.microsoft.com/office/drawing/2014/main" id="{FAC3DDFB-0D94-7D4C-A0E5-47A100EA707C}"/>
              </a:ext>
            </a:extLst>
          </p:cNvPr>
          <p:cNvSpPr/>
          <p:nvPr/>
        </p:nvSpPr>
        <p:spPr>
          <a:xfrm>
            <a:off x="6638165" y="1456521"/>
            <a:ext cx="4901563"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问题替代文案问题替代文案问题替代文案</a:t>
            </a:r>
            <a:r>
              <a:rPr kumimoji="1" lang="zh-CN" altLang="en-US" dirty="0">
                <a:latin typeface="FZLanTingHeiPro_GB18030 Medium"/>
                <a:ea typeface="FZLanTingHeiPro_GB18030 Medium"/>
              </a:rPr>
              <a:t>？</a:t>
            </a:r>
          </a:p>
        </p:txBody>
      </p:sp>
      <p:sp>
        <p:nvSpPr>
          <p:cNvPr id="17" name="圆角矩形 16">
            <a:extLst>
              <a:ext uri="{FF2B5EF4-FFF2-40B4-BE49-F238E27FC236}">
                <a16:creationId xmlns:a16="http://schemas.microsoft.com/office/drawing/2014/main" id="{6D0EBE97-778B-2749-8FF0-F1706182A7E7}"/>
              </a:ext>
            </a:extLst>
          </p:cNvPr>
          <p:cNvSpPr/>
          <p:nvPr/>
        </p:nvSpPr>
        <p:spPr>
          <a:xfrm>
            <a:off x="4184740" y="2485768"/>
            <a:ext cx="4343254" cy="73002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问题替代文案问题替案问题替代文案</a:t>
            </a:r>
            <a:r>
              <a:rPr kumimoji="1" lang="zh-CN" altLang="en-US" dirty="0">
                <a:latin typeface="FZLanTingHeiPro_GB18030 Medium"/>
                <a:ea typeface="FZLanTingHeiPro_GB18030 Medium"/>
              </a:rPr>
              <a:t>？</a:t>
            </a:r>
          </a:p>
        </p:txBody>
      </p:sp>
      <p:sp>
        <p:nvSpPr>
          <p:cNvPr id="25" name="圆角矩形 24">
            <a:extLst>
              <a:ext uri="{FF2B5EF4-FFF2-40B4-BE49-F238E27FC236}">
                <a16:creationId xmlns:a16="http://schemas.microsoft.com/office/drawing/2014/main" id="{484C452B-0E62-1841-AA0B-C9DFC0F48E05}"/>
              </a:ext>
            </a:extLst>
          </p:cNvPr>
          <p:cNvSpPr/>
          <p:nvPr/>
        </p:nvSpPr>
        <p:spPr>
          <a:xfrm>
            <a:off x="2179879" y="3515015"/>
            <a:ext cx="4799145" cy="73002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问题替代文案问题替代文案问题替代文案</a:t>
            </a:r>
            <a:r>
              <a:rPr kumimoji="1" lang="zh-CN" altLang="en-US" dirty="0">
                <a:latin typeface="FZLanTingHeiPro_GB18030 Medium"/>
                <a:ea typeface="FZLanTingHeiPro_GB18030 Medium"/>
              </a:rPr>
              <a:t>？</a:t>
            </a:r>
          </a:p>
        </p:txBody>
      </p:sp>
      <p:sp>
        <p:nvSpPr>
          <p:cNvPr id="29" name="圆角矩形 28">
            <a:extLst>
              <a:ext uri="{FF2B5EF4-FFF2-40B4-BE49-F238E27FC236}">
                <a16:creationId xmlns:a16="http://schemas.microsoft.com/office/drawing/2014/main" id="{552FA0BD-A46B-5440-B5B6-4906691CE01C}"/>
              </a:ext>
            </a:extLst>
          </p:cNvPr>
          <p:cNvSpPr/>
          <p:nvPr/>
        </p:nvSpPr>
        <p:spPr>
          <a:xfrm>
            <a:off x="292443" y="4544262"/>
            <a:ext cx="3694671"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问题替代文案问题替代问题替</a:t>
            </a:r>
            <a:r>
              <a:rPr kumimoji="1" lang="zh-CN" altLang="en-US" dirty="0">
                <a:latin typeface="FZLanTingHeiPro_GB18030 Medium"/>
                <a:ea typeface="FZLanTingHeiPro_GB18030 Medium"/>
              </a:rPr>
              <a:t>？</a:t>
            </a:r>
          </a:p>
        </p:txBody>
      </p:sp>
      <p:sp>
        <p:nvSpPr>
          <p:cNvPr id="30" name="圆角矩形 29">
            <a:extLst>
              <a:ext uri="{FF2B5EF4-FFF2-40B4-BE49-F238E27FC236}">
                <a16:creationId xmlns:a16="http://schemas.microsoft.com/office/drawing/2014/main" id="{CA4ED705-AFB4-3A4B-ABD7-5984EB507D0E}"/>
              </a:ext>
            </a:extLst>
          </p:cNvPr>
          <p:cNvSpPr/>
          <p:nvPr/>
        </p:nvSpPr>
        <p:spPr>
          <a:xfrm>
            <a:off x="5361813" y="5573508"/>
            <a:ext cx="4486276"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问题替代文案问题替案问题替代文案</a:t>
            </a:r>
            <a:r>
              <a:rPr kumimoji="1" lang="zh-CN" altLang="en-US" dirty="0">
                <a:latin typeface="FZLanTingHeiPro_GB18030 Medium"/>
                <a:ea typeface="FZLanTingHeiPro_GB18030 Medium"/>
              </a:rPr>
              <a:t>？</a:t>
            </a:r>
          </a:p>
        </p:txBody>
      </p:sp>
      <p:sp>
        <p:nvSpPr>
          <p:cNvPr id="31" name="圆角矩形 30">
            <a:extLst>
              <a:ext uri="{FF2B5EF4-FFF2-40B4-BE49-F238E27FC236}">
                <a16:creationId xmlns:a16="http://schemas.microsoft.com/office/drawing/2014/main" id="{FE71E9DB-BBF2-8D4C-9EB9-04A59C7AAE8E}"/>
              </a:ext>
            </a:extLst>
          </p:cNvPr>
          <p:cNvSpPr/>
          <p:nvPr/>
        </p:nvSpPr>
        <p:spPr>
          <a:xfrm>
            <a:off x="1251432" y="5573508"/>
            <a:ext cx="3807128" cy="73002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问题替代文案问案问题替代文案</a:t>
            </a:r>
            <a:r>
              <a:rPr kumimoji="1" lang="zh-CN" altLang="en-US" dirty="0">
                <a:latin typeface="FZLanTingHeiPro_GB18030 Medium"/>
                <a:ea typeface="FZLanTingHeiPro_GB18030 Medium"/>
              </a:rPr>
              <a:t>？</a:t>
            </a:r>
          </a:p>
        </p:txBody>
      </p:sp>
      <p:sp>
        <p:nvSpPr>
          <p:cNvPr id="32" name="圆角矩形 31">
            <a:extLst>
              <a:ext uri="{FF2B5EF4-FFF2-40B4-BE49-F238E27FC236}">
                <a16:creationId xmlns:a16="http://schemas.microsoft.com/office/drawing/2014/main" id="{705533C4-F619-954E-8AC7-38A21D7AA3DC}"/>
              </a:ext>
            </a:extLst>
          </p:cNvPr>
          <p:cNvSpPr/>
          <p:nvPr/>
        </p:nvSpPr>
        <p:spPr>
          <a:xfrm>
            <a:off x="210065" y="2485768"/>
            <a:ext cx="3694670"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问题替代文案问题替代问题替</a:t>
            </a:r>
            <a:r>
              <a:rPr kumimoji="1" lang="zh-CN" altLang="en-US" dirty="0">
                <a:latin typeface="FZLanTingHeiPro_GB18030 Medium"/>
                <a:ea typeface="FZLanTingHeiPro_GB18030 Medium"/>
              </a:rPr>
              <a:t>？</a:t>
            </a:r>
          </a:p>
        </p:txBody>
      </p:sp>
      <p:sp>
        <p:nvSpPr>
          <p:cNvPr id="33" name="圆角矩形 32">
            <a:extLst>
              <a:ext uri="{FF2B5EF4-FFF2-40B4-BE49-F238E27FC236}">
                <a16:creationId xmlns:a16="http://schemas.microsoft.com/office/drawing/2014/main" id="{1825E2EE-7618-454A-B004-9928B319A860}"/>
              </a:ext>
            </a:extLst>
          </p:cNvPr>
          <p:cNvSpPr/>
          <p:nvPr/>
        </p:nvSpPr>
        <p:spPr>
          <a:xfrm>
            <a:off x="7428614" y="4544262"/>
            <a:ext cx="4351350" cy="73002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问题替代文案问题替案问题替代文案</a:t>
            </a:r>
            <a:r>
              <a:rPr kumimoji="1" lang="zh-CN" altLang="en-US" dirty="0">
                <a:latin typeface="FZLanTingHeiPro_GB18030 Medium"/>
                <a:ea typeface="FZLanTingHeiPro_GB18030 Medium"/>
              </a:rPr>
              <a:t>？</a:t>
            </a:r>
          </a:p>
        </p:txBody>
      </p:sp>
      <p:sp>
        <p:nvSpPr>
          <p:cNvPr id="35" name="圆角矩形 34">
            <a:extLst>
              <a:ext uri="{FF2B5EF4-FFF2-40B4-BE49-F238E27FC236}">
                <a16:creationId xmlns:a16="http://schemas.microsoft.com/office/drawing/2014/main" id="{50748FC2-C75B-6C40-966A-54E6192C6CA9}"/>
              </a:ext>
            </a:extLst>
          </p:cNvPr>
          <p:cNvSpPr/>
          <p:nvPr/>
        </p:nvSpPr>
        <p:spPr>
          <a:xfrm>
            <a:off x="-1306327" y="3515015"/>
            <a:ext cx="3182954" cy="730026"/>
          </a:xfrm>
          <a:prstGeom prst="roundRect">
            <a:avLst>
              <a:gd name="adj" fmla="val 50000"/>
            </a:avLst>
          </a:prstGeom>
          <a:solidFill>
            <a:srgbClr val="99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FZLanTingHeiPro_GB18030 Medium"/>
                <a:ea typeface="FZLanTingHeiPro_GB18030 Medium"/>
              </a:rPr>
              <a:t>……</a:t>
            </a:r>
          </a:p>
        </p:txBody>
      </p:sp>
      <p:sp>
        <p:nvSpPr>
          <p:cNvPr id="36" name="圆角矩形 35">
            <a:extLst>
              <a:ext uri="{FF2B5EF4-FFF2-40B4-BE49-F238E27FC236}">
                <a16:creationId xmlns:a16="http://schemas.microsoft.com/office/drawing/2014/main" id="{E7FBE545-093A-FD42-AADD-46C5CF28D8AE}"/>
              </a:ext>
            </a:extLst>
          </p:cNvPr>
          <p:cNvSpPr/>
          <p:nvPr/>
        </p:nvSpPr>
        <p:spPr>
          <a:xfrm>
            <a:off x="-1931522" y="1456521"/>
            <a:ext cx="3182954" cy="730026"/>
          </a:xfrm>
          <a:prstGeom prst="roundRect">
            <a:avLst>
              <a:gd name="adj" fmla="val 50000"/>
            </a:avLst>
          </a:prstGeom>
          <a:solidFill>
            <a:srgbClr val="74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FZLanTingHeiPro_GB18030 Medium"/>
                <a:ea typeface="FZLanTingHeiPro_GB18030 Medium"/>
              </a:rPr>
              <a:t>……</a:t>
            </a:r>
          </a:p>
        </p:txBody>
      </p:sp>
      <p:sp>
        <p:nvSpPr>
          <p:cNvPr id="37" name="圆角矩形 36">
            <a:extLst>
              <a:ext uri="{FF2B5EF4-FFF2-40B4-BE49-F238E27FC236}">
                <a16:creationId xmlns:a16="http://schemas.microsoft.com/office/drawing/2014/main" id="{A5F1792D-981E-024F-8836-8D9F2CF3D04F}"/>
              </a:ext>
            </a:extLst>
          </p:cNvPr>
          <p:cNvSpPr/>
          <p:nvPr/>
        </p:nvSpPr>
        <p:spPr>
          <a:xfrm>
            <a:off x="10151342" y="5573508"/>
            <a:ext cx="3182954" cy="730026"/>
          </a:xfrm>
          <a:prstGeom prst="roundRect">
            <a:avLst>
              <a:gd name="adj" fmla="val 50000"/>
            </a:avLst>
          </a:prstGeom>
          <a:solidFill>
            <a:srgbClr val="74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FZLanTingHeiPro_GB18030 Medium"/>
                <a:ea typeface="FZLanTingHeiPro_GB18030 Medium"/>
              </a:rPr>
              <a:t>……</a:t>
            </a:r>
          </a:p>
        </p:txBody>
      </p:sp>
      <p:sp>
        <p:nvSpPr>
          <p:cNvPr id="38" name="圆角矩形 37">
            <a:extLst>
              <a:ext uri="{FF2B5EF4-FFF2-40B4-BE49-F238E27FC236}">
                <a16:creationId xmlns:a16="http://schemas.microsoft.com/office/drawing/2014/main" id="{8B1ED505-C0C4-AD43-BE97-12D2D0DDE0E3}"/>
              </a:ext>
            </a:extLst>
          </p:cNvPr>
          <p:cNvSpPr/>
          <p:nvPr/>
        </p:nvSpPr>
        <p:spPr>
          <a:xfrm>
            <a:off x="11288409" y="3515015"/>
            <a:ext cx="3182954" cy="730026"/>
          </a:xfrm>
          <a:prstGeom prst="roundRect">
            <a:avLst>
              <a:gd name="adj" fmla="val 50000"/>
            </a:avLst>
          </a:prstGeom>
          <a:solidFill>
            <a:srgbClr val="99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FZLanTingHeiPro_GB18030 Medium"/>
                <a:ea typeface="FZLanTingHeiPro_GB18030 Medium"/>
              </a:rPr>
              <a:t>……</a:t>
            </a:r>
          </a:p>
          <a:p>
            <a:pPr algn="ctr"/>
            <a:endParaRPr kumimoji="1" lang="en-US" altLang="zh-CN" sz="1600" dirty="0">
              <a:latin typeface="FZLanTingHeiPro_GB18030 Medium"/>
              <a:ea typeface="FZLanTingHeiPro_GB18030 Medium"/>
            </a:endParaRPr>
          </a:p>
        </p:txBody>
      </p:sp>
      <p:sp>
        <p:nvSpPr>
          <p:cNvPr id="39" name="圆角矩形 38">
            <a:extLst>
              <a:ext uri="{FF2B5EF4-FFF2-40B4-BE49-F238E27FC236}">
                <a16:creationId xmlns:a16="http://schemas.microsoft.com/office/drawing/2014/main" id="{935A8842-4810-9F4D-9F1B-CFBC185B533A}"/>
              </a:ext>
            </a:extLst>
          </p:cNvPr>
          <p:cNvSpPr/>
          <p:nvPr/>
        </p:nvSpPr>
        <p:spPr>
          <a:xfrm>
            <a:off x="-2234774" y="5573508"/>
            <a:ext cx="3182954" cy="730026"/>
          </a:xfrm>
          <a:prstGeom prst="roundRect">
            <a:avLst>
              <a:gd name="adj" fmla="val 50000"/>
            </a:avLst>
          </a:prstGeom>
          <a:solidFill>
            <a:srgbClr val="74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altLang="zh-CN" sz="1600" dirty="0">
              <a:latin typeface="FZLanTingHeiPro_GB18030 Medium"/>
              <a:ea typeface="FZLanTingHeiPro_GB18030 Medium"/>
            </a:endParaRPr>
          </a:p>
        </p:txBody>
      </p:sp>
      <p:sp>
        <p:nvSpPr>
          <p:cNvPr id="45" name="圆角矩形 44">
            <a:extLst>
              <a:ext uri="{FF2B5EF4-FFF2-40B4-BE49-F238E27FC236}">
                <a16:creationId xmlns:a16="http://schemas.microsoft.com/office/drawing/2014/main" id="{8DA2A312-BD7D-7940-9024-164164FA41D2}"/>
              </a:ext>
            </a:extLst>
          </p:cNvPr>
          <p:cNvSpPr/>
          <p:nvPr/>
        </p:nvSpPr>
        <p:spPr>
          <a:xfrm>
            <a:off x="7282276" y="3515015"/>
            <a:ext cx="3694670" cy="730026"/>
          </a:xfrm>
          <a:prstGeom prst="roundRect">
            <a:avLst>
              <a:gd name="adj" fmla="val 50000"/>
            </a:avLst>
          </a:prstGeom>
          <a:solidFill>
            <a:srgbClr val="0495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问题替代文案问题替代问题替</a:t>
            </a:r>
            <a:r>
              <a:rPr kumimoji="1" lang="zh-CN" altLang="en-US" dirty="0">
                <a:latin typeface="FZLanTingHeiPro_GB18030 Medium"/>
                <a:ea typeface="FZLanTingHeiPro_GB18030 Medium"/>
              </a:rPr>
              <a:t>？</a:t>
            </a:r>
          </a:p>
        </p:txBody>
      </p:sp>
      <p:sp>
        <p:nvSpPr>
          <p:cNvPr id="46" name="圆角矩形 45">
            <a:extLst>
              <a:ext uri="{FF2B5EF4-FFF2-40B4-BE49-F238E27FC236}">
                <a16:creationId xmlns:a16="http://schemas.microsoft.com/office/drawing/2014/main" id="{6BE9FE77-4E69-2D4E-AFF2-BA22530104B4}"/>
              </a:ext>
            </a:extLst>
          </p:cNvPr>
          <p:cNvSpPr/>
          <p:nvPr/>
        </p:nvSpPr>
        <p:spPr>
          <a:xfrm>
            <a:off x="4184740" y="4544262"/>
            <a:ext cx="3046248" cy="730026"/>
          </a:xfrm>
          <a:prstGeom prst="roundRect">
            <a:avLst>
              <a:gd name="adj" fmla="val 50000"/>
            </a:avLst>
          </a:pr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问题替代文案问替代文案</a:t>
            </a:r>
            <a:r>
              <a:rPr kumimoji="1" lang="zh-CN" altLang="en-US" dirty="0">
                <a:latin typeface="FZLanTingHeiPro_GB18030 Medium"/>
                <a:ea typeface="FZLanTingHeiPro_GB18030 Medium"/>
              </a:rPr>
              <a:t>？</a:t>
            </a:r>
          </a:p>
        </p:txBody>
      </p:sp>
      <p:sp>
        <p:nvSpPr>
          <p:cNvPr id="47" name="圆角矩形 46">
            <a:extLst>
              <a:ext uri="{FF2B5EF4-FFF2-40B4-BE49-F238E27FC236}">
                <a16:creationId xmlns:a16="http://schemas.microsoft.com/office/drawing/2014/main" id="{D79E9242-9D54-864B-A5DD-A50C28BB910A}"/>
              </a:ext>
            </a:extLst>
          </p:cNvPr>
          <p:cNvSpPr/>
          <p:nvPr/>
        </p:nvSpPr>
        <p:spPr>
          <a:xfrm>
            <a:off x="8807999" y="2485768"/>
            <a:ext cx="3046248" cy="730026"/>
          </a:xfrm>
          <a:prstGeom prst="roundRect">
            <a:avLst>
              <a:gd name="adj" fmla="val 50000"/>
            </a:avLst>
          </a:prstGeom>
          <a:solidFill>
            <a:srgbClr val="99BD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1218844">
              <a:defRPr/>
            </a:pPr>
            <a:r>
              <a:rPr kumimoji="1" lang="zh-CN" altLang="en-US" b="1" dirty="0">
                <a:latin typeface="FZLanTingHeiPro_GB18030 Medium"/>
                <a:ea typeface="FZLanTingHeiPro_GB18030 Medium"/>
              </a:rPr>
              <a:t>问题替代文案问替代文案</a:t>
            </a:r>
            <a:r>
              <a:rPr kumimoji="1" lang="zh-CN" altLang="en-US" dirty="0">
                <a:latin typeface="FZLanTingHeiPro_GB18030 Medium"/>
                <a:ea typeface="FZLanTingHeiPro_GB18030 Medium"/>
              </a:rPr>
              <a:t>？</a:t>
            </a:r>
          </a:p>
        </p:txBody>
      </p:sp>
      <p:sp>
        <p:nvSpPr>
          <p:cNvPr id="48" name="圆角矩形 47">
            <a:extLst>
              <a:ext uri="{FF2B5EF4-FFF2-40B4-BE49-F238E27FC236}">
                <a16:creationId xmlns:a16="http://schemas.microsoft.com/office/drawing/2014/main" id="{92506269-17F0-7349-9601-ADD7A44A67CA}"/>
              </a:ext>
            </a:extLst>
          </p:cNvPr>
          <p:cNvSpPr/>
          <p:nvPr/>
        </p:nvSpPr>
        <p:spPr>
          <a:xfrm>
            <a:off x="11833838" y="1495284"/>
            <a:ext cx="3182954" cy="730026"/>
          </a:xfrm>
          <a:prstGeom prst="roundRect">
            <a:avLst>
              <a:gd name="adj" fmla="val 50000"/>
            </a:avLst>
          </a:prstGeom>
          <a:solidFill>
            <a:srgbClr val="74A7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latin typeface="FZLanTingHeiPro_GB18030 Medium"/>
                <a:ea typeface="FZLanTingHeiPro_GB18030 Medium"/>
              </a:rPr>
              <a:t>……</a:t>
            </a:r>
          </a:p>
        </p:txBody>
      </p:sp>
    </p:spTree>
    <p:extLst>
      <p:ext uri="{BB962C8B-B14F-4D97-AF65-F5344CB8AC3E}">
        <p14:creationId xmlns:p14="http://schemas.microsoft.com/office/powerpoint/2010/main" val="31521109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图片 1024">
            <a:extLst>
              <a:ext uri="{FF2B5EF4-FFF2-40B4-BE49-F238E27FC236}">
                <a16:creationId xmlns:a16="http://schemas.microsoft.com/office/drawing/2014/main" id="{63FC6D19-5BCD-21A2-598A-3CDF82E24A4F}"/>
              </a:ext>
            </a:extLst>
          </p:cNvPr>
          <p:cNvPicPr>
            <a:picLocks noChangeAspect="1"/>
          </p:cNvPicPr>
          <p:nvPr/>
        </p:nvPicPr>
        <p:blipFill rotWithShape="1">
          <a:blip r:embed="rId3">
            <a:alphaModFix amt="5000"/>
          </a:blip>
          <a:srcRect l="4186" r="1393" b="6782"/>
          <a:stretch/>
        </p:blipFill>
        <p:spPr>
          <a:xfrm>
            <a:off x="1" y="2294678"/>
            <a:ext cx="12192000" cy="4563322"/>
          </a:xfrm>
          <a:prstGeom prst="rect">
            <a:avLst/>
          </a:prstGeom>
        </p:spPr>
      </p:pic>
      <p:cxnSp>
        <p:nvCxnSpPr>
          <p:cNvPr id="124" name="直线连接符 123">
            <a:extLst>
              <a:ext uri="{FF2B5EF4-FFF2-40B4-BE49-F238E27FC236}">
                <a16:creationId xmlns:a16="http://schemas.microsoft.com/office/drawing/2014/main" id="{CCCB41D3-3D20-0F94-8AEB-E9CFD3133CEF}"/>
              </a:ext>
            </a:extLst>
          </p:cNvPr>
          <p:cNvCxnSpPr>
            <a:cxnSpLocks/>
          </p:cNvCxnSpPr>
          <p:nvPr/>
        </p:nvCxnSpPr>
        <p:spPr>
          <a:xfrm>
            <a:off x="2525503" y="3657484"/>
            <a:ext cx="0" cy="1629673"/>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82" name="直线连接符 81">
            <a:extLst>
              <a:ext uri="{FF2B5EF4-FFF2-40B4-BE49-F238E27FC236}">
                <a16:creationId xmlns:a16="http://schemas.microsoft.com/office/drawing/2014/main" id="{DF2E63B2-038B-B907-9F82-2483812B87D2}"/>
              </a:ext>
            </a:extLst>
          </p:cNvPr>
          <p:cNvCxnSpPr>
            <a:cxnSpLocks/>
            <a:stCxn id="85" idx="4"/>
          </p:cNvCxnSpPr>
          <p:nvPr/>
        </p:nvCxnSpPr>
        <p:spPr>
          <a:xfrm>
            <a:off x="1246974" y="2181487"/>
            <a:ext cx="0" cy="1629673"/>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sp>
        <p:nvSpPr>
          <p:cNvPr id="81" name="圆角矩形 80">
            <a:extLst>
              <a:ext uri="{FF2B5EF4-FFF2-40B4-BE49-F238E27FC236}">
                <a16:creationId xmlns:a16="http://schemas.microsoft.com/office/drawing/2014/main" id="{89D3B902-4EA1-E2D3-9DD1-9EAA7BB3F883}"/>
              </a:ext>
            </a:extLst>
          </p:cNvPr>
          <p:cNvSpPr/>
          <p:nvPr/>
        </p:nvSpPr>
        <p:spPr>
          <a:xfrm>
            <a:off x="1506980" y="2044327"/>
            <a:ext cx="2115140" cy="1144483"/>
          </a:xfrm>
          <a:prstGeom prst="roundRect">
            <a:avLst>
              <a:gd name="adj" fmla="val 10422"/>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3E83847D-15A1-7C4A-84AD-49FD86CDC67C}"/>
              </a:ext>
            </a:extLst>
          </p:cNvPr>
          <p:cNvSpPr>
            <a:spLocks noGrp="1"/>
          </p:cNvSpPr>
          <p:nvPr>
            <p:ph type="title"/>
          </p:nvPr>
        </p:nvSpPr>
        <p:spPr>
          <a:prstGeom prst="rect">
            <a:avLst/>
          </a:prstGeom>
        </p:spPr>
        <p:txBody>
          <a:bodyPr/>
          <a:lstStyle/>
          <a:p>
            <a:r>
              <a:rPr lang="zh-CN" altLang="en-US" dirty="0">
                <a:solidFill>
                  <a:schemeClr val="tx1">
                    <a:lumMod val="85000"/>
                    <a:lumOff val="15000"/>
                  </a:schemeClr>
                </a:solidFill>
              </a:rPr>
              <a:t>时间线</a:t>
            </a:r>
            <a:r>
              <a:rPr lang="en-US" altLang="zh-CN" dirty="0">
                <a:solidFill>
                  <a:schemeClr val="tx1">
                    <a:lumMod val="85000"/>
                    <a:lumOff val="15000"/>
                  </a:schemeClr>
                </a:solidFill>
              </a:rPr>
              <a:t>2</a:t>
            </a:r>
            <a:endParaRPr lang="zh-CN" altLang="en-US" dirty="0">
              <a:solidFill>
                <a:schemeClr val="tx1">
                  <a:lumMod val="85000"/>
                  <a:lumOff val="15000"/>
                </a:schemeClr>
              </a:solidFill>
            </a:endParaRPr>
          </a:p>
        </p:txBody>
      </p:sp>
      <p:cxnSp>
        <p:nvCxnSpPr>
          <p:cNvPr id="5" name="直线箭头连接符 4">
            <a:extLst>
              <a:ext uri="{FF2B5EF4-FFF2-40B4-BE49-F238E27FC236}">
                <a16:creationId xmlns:a16="http://schemas.microsoft.com/office/drawing/2014/main" id="{A5150CAE-66F1-C46B-9296-D8E1E7438F8E}"/>
              </a:ext>
            </a:extLst>
          </p:cNvPr>
          <p:cNvCxnSpPr>
            <a:cxnSpLocks/>
          </p:cNvCxnSpPr>
          <p:nvPr/>
        </p:nvCxnSpPr>
        <p:spPr>
          <a:xfrm>
            <a:off x="304800" y="3813290"/>
            <a:ext cx="11292034" cy="11706"/>
          </a:xfrm>
          <a:prstGeom prst="straightConnector1">
            <a:avLst/>
          </a:prstGeom>
          <a:ln w="50800">
            <a:gradFill>
              <a:gsLst>
                <a:gs pos="0">
                  <a:srgbClr val="336FFF">
                    <a:alpha val="0"/>
                  </a:srgbClr>
                </a:gs>
                <a:gs pos="100000">
                  <a:srgbClr val="336FFF"/>
                </a:gs>
              </a:gsLst>
              <a:lin ang="18000000" scaled="0"/>
            </a:gra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7D833F52-4730-F03C-24D7-EB9DCCA1E199}"/>
              </a:ext>
            </a:extLst>
          </p:cNvPr>
          <p:cNvSpPr txBox="1"/>
          <p:nvPr/>
        </p:nvSpPr>
        <p:spPr>
          <a:xfrm>
            <a:off x="623693" y="3943540"/>
            <a:ext cx="1048685" cy="400110"/>
          </a:xfrm>
          <a:prstGeom prst="rect">
            <a:avLst/>
          </a:prstGeom>
          <a:noFill/>
        </p:spPr>
        <p:txBody>
          <a:bodyPr wrap="none" rtlCol="0">
            <a:spAutoFit/>
          </a:bodyPr>
          <a:lstStyle/>
          <a:p>
            <a:r>
              <a:rPr kumimoji="1" lang="en-US" altLang="zh-CN" sz="2000" b="1" dirty="0">
                <a:solidFill>
                  <a:srgbClr val="336FFF"/>
                </a:solidFill>
                <a:latin typeface="Gilroy Bold" pitchFamily="2" charset="0"/>
                <a:ea typeface="FZLanTingHeiPro_GB18030 Medium" panose="02000500000000000000" pitchFamily="2" charset="-122"/>
              </a:rPr>
              <a:t>2012.01</a:t>
            </a:r>
            <a:endParaRPr kumimoji="1" lang="zh-CN" altLang="en-US" sz="2000" b="1" dirty="0">
              <a:solidFill>
                <a:srgbClr val="336FFF"/>
              </a:solidFill>
              <a:latin typeface="Gilroy Bold" pitchFamily="2" charset="0"/>
              <a:ea typeface="FZLanTingHeiPro_GB18030 Medium" panose="02000500000000000000" pitchFamily="2" charset="-122"/>
            </a:endParaRPr>
          </a:p>
        </p:txBody>
      </p:sp>
      <p:sp>
        <p:nvSpPr>
          <p:cNvPr id="36" name="文本框 35">
            <a:extLst>
              <a:ext uri="{FF2B5EF4-FFF2-40B4-BE49-F238E27FC236}">
                <a16:creationId xmlns:a16="http://schemas.microsoft.com/office/drawing/2014/main" id="{9587FAB6-E338-D093-BF5F-A3B64E803859}"/>
              </a:ext>
            </a:extLst>
          </p:cNvPr>
          <p:cNvSpPr txBox="1"/>
          <p:nvPr/>
        </p:nvSpPr>
        <p:spPr>
          <a:xfrm>
            <a:off x="4327567" y="3943540"/>
            <a:ext cx="1079142" cy="400110"/>
          </a:xfrm>
          <a:prstGeom prst="rect">
            <a:avLst/>
          </a:prstGeom>
          <a:noFill/>
        </p:spPr>
        <p:txBody>
          <a:bodyPr wrap="none" rtlCol="0">
            <a:spAutoFit/>
          </a:bodyPr>
          <a:lstStyle/>
          <a:p>
            <a:r>
              <a:rPr kumimoji="1" lang="en-US" altLang="zh-CN" sz="2000" b="1" dirty="0">
                <a:solidFill>
                  <a:srgbClr val="336FFF"/>
                </a:solidFill>
                <a:latin typeface="Gilroy Bold" pitchFamily="2" charset="0"/>
                <a:ea typeface="FZLanTingHeiPro_GB18030 Medium" panose="02000500000000000000" pitchFamily="2" charset="-122"/>
              </a:rPr>
              <a:t>2016.07</a:t>
            </a:r>
            <a:endParaRPr kumimoji="1" lang="zh-CN" altLang="en-US" sz="2000" b="1" dirty="0">
              <a:solidFill>
                <a:srgbClr val="336FFF"/>
              </a:solidFill>
              <a:latin typeface="Gilroy Bold" pitchFamily="2" charset="0"/>
              <a:ea typeface="FZLanTingHeiPro_GB18030 Medium" panose="02000500000000000000" pitchFamily="2" charset="-122"/>
            </a:endParaRPr>
          </a:p>
        </p:txBody>
      </p:sp>
      <p:sp>
        <p:nvSpPr>
          <p:cNvPr id="38" name="文本框 37">
            <a:extLst>
              <a:ext uri="{FF2B5EF4-FFF2-40B4-BE49-F238E27FC236}">
                <a16:creationId xmlns:a16="http://schemas.microsoft.com/office/drawing/2014/main" id="{2BD53118-F658-EA74-2576-245348D5CD40}"/>
              </a:ext>
            </a:extLst>
          </p:cNvPr>
          <p:cNvSpPr txBox="1"/>
          <p:nvPr/>
        </p:nvSpPr>
        <p:spPr>
          <a:xfrm>
            <a:off x="6134117" y="3348638"/>
            <a:ext cx="1048685" cy="400110"/>
          </a:xfrm>
          <a:prstGeom prst="rect">
            <a:avLst/>
          </a:prstGeom>
          <a:noFill/>
        </p:spPr>
        <p:txBody>
          <a:bodyPr wrap="none" rtlCol="0">
            <a:spAutoFit/>
          </a:bodyPr>
          <a:lstStyle/>
          <a:p>
            <a:r>
              <a:rPr kumimoji="1" lang="en-US" altLang="zh-CN" sz="2000" b="1" dirty="0">
                <a:solidFill>
                  <a:srgbClr val="336FFF"/>
                </a:solidFill>
                <a:latin typeface="Gilroy Bold" pitchFamily="2" charset="0"/>
                <a:ea typeface="FZLanTingHeiPro_GB18030 Medium" panose="02000500000000000000" pitchFamily="2" charset="-122"/>
              </a:rPr>
              <a:t>2021.01</a:t>
            </a:r>
            <a:endParaRPr kumimoji="1" lang="zh-CN" altLang="en-US" sz="2000" b="1" dirty="0">
              <a:solidFill>
                <a:srgbClr val="336FFF"/>
              </a:solidFill>
              <a:latin typeface="Gilroy Bold" pitchFamily="2" charset="0"/>
              <a:ea typeface="FZLanTingHeiPro_GB18030 Medium" panose="02000500000000000000" pitchFamily="2" charset="-122"/>
            </a:endParaRPr>
          </a:p>
        </p:txBody>
      </p:sp>
      <p:sp>
        <p:nvSpPr>
          <p:cNvPr id="40" name="文本框 39">
            <a:extLst>
              <a:ext uri="{FF2B5EF4-FFF2-40B4-BE49-F238E27FC236}">
                <a16:creationId xmlns:a16="http://schemas.microsoft.com/office/drawing/2014/main" id="{6F8DACAB-480F-D796-15AD-C24D252C947B}"/>
              </a:ext>
            </a:extLst>
          </p:cNvPr>
          <p:cNvSpPr txBox="1"/>
          <p:nvPr/>
        </p:nvSpPr>
        <p:spPr>
          <a:xfrm>
            <a:off x="8652297" y="3943540"/>
            <a:ext cx="697627" cy="400110"/>
          </a:xfrm>
          <a:prstGeom prst="rect">
            <a:avLst/>
          </a:prstGeom>
          <a:noFill/>
        </p:spPr>
        <p:txBody>
          <a:bodyPr wrap="none" rtlCol="0">
            <a:spAutoFit/>
          </a:bodyPr>
          <a:lstStyle/>
          <a:p>
            <a:r>
              <a:rPr kumimoji="1" lang="zh-CN" altLang="en-US" sz="2000" b="1" dirty="0">
                <a:solidFill>
                  <a:srgbClr val="336FFF"/>
                </a:solidFill>
                <a:latin typeface="FZLanTingHeiPro_GB18030 Bold" panose="02000500000000000000" pitchFamily="2" charset="-122"/>
                <a:ea typeface="FZLanTingHeiPro_GB18030 Bold" panose="02000500000000000000" pitchFamily="2" charset="-122"/>
              </a:rPr>
              <a:t>现在</a:t>
            </a:r>
          </a:p>
        </p:txBody>
      </p:sp>
      <p:grpSp>
        <p:nvGrpSpPr>
          <p:cNvPr id="4" name="组合 3">
            <a:extLst>
              <a:ext uri="{FF2B5EF4-FFF2-40B4-BE49-F238E27FC236}">
                <a16:creationId xmlns:a16="http://schemas.microsoft.com/office/drawing/2014/main" id="{934DE98C-FC6C-DE3C-9B4B-F3BDF0FE3BC8}"/>
              </a:ext>
            </a:extLst>
          </p:cNvPr>
          <p:cNvGrpSpPr/>
          <p:nvPr/>
        </p:nvGrpSpPr>
        <p:grpSpPr>
          <a:xfrm>
            <a:off x="8904713" y="2078990"/>
            <a:ext cx="175862" cy="1732170"/>
            <a:chOff x="8904713" y="2078990"/>
            <a:chExt cx="175862" cy="1732170"/>
          </a:xfrm>
        </p:grpSpPr>
        <p:cxnSp>
          <p:nvCxnSpPr>
            <p:cNvPr id="127" name="直线连接符 126">
              <a:extLst>
                <a:ext uri="{FF2B5EF4-FFF2-40B4-BE49-F238E27FC236}">
                  <a16:creationId xmlns:a16="http://schemas.microsoft.com/office/drawing/2014/main" id="{816412E4-4F4E-FDF8-F1B6-73940B60C2B1}"/>
                </a:ext>
              </a:extLst>
            </p:cNvPr>
            <p:cNvCxnSpPr>
              <a:cxnSpLocks/>
              <a:stCxn id="63" idx="4"/>
            </p:cNvCxnSpPr>
            <p:nvPr/>
          </p:nvCxnSpPr>
          <p:spPr>
            <a:xfrm>
              <a:off x="8992644" y="2254850"/>
              <a:ext cx="1424" cy="1556310"/>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62" name="组合 61">
              <a:extLst>
                <a:ext uri="{FF2B5EF4-FFF2-40B4-BE49-F238E27FC236}">
                  <a16:creationId xmlns:a16="http://schemas.microsoft.com/office/drawing/2014/main" id="{A42C7D93-2AC8-B6DB-60E8-E63F186C156E}"/>
                </a:ext>
              </a:extLst>
            </p:cNvPr>
            <p:cNvGrpSpPr/>
            <p:nvPr/>
          </p:nvGrpSpPr>
          <p:grpSpPr>
            <a:xfrm>
              <a:off x="8904713" y="2078990"/>
              <a:ext cx="175862" cy="175860"/>
              <a:chOff x="1094630" y="3478198"/>
              <a:chExt cx="372664" cy="372660"/>
            </a:xfrm>
          </p:grpSpPr>
          <p:sp>
            <p:nvSpPr>
              <p:cNvPr id="63" name="椭圆 62">
                <a:extLst>
                  <a:ext uri="{FF2B5EF4-FFF2-40B4-BE49-F238E27FC236}">
                    <a16:creationId xmlns:a16="http://schemas.microsoft.com/office/drawing/2014/main" id="{77176930-E2DB-99EA-B1A0-BD6CB3D68A5C}"/>
                  </a:ext>
                </a:extLst>
              </p:cNvPr>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a:extLst>
                  <a:ext uri="{FF2B5EF4-FFF2-40B4-BE49-F238E27FC236}">
                    <a16:creationId xmlns:a16="http://schemas.microsoft.com/office/drawing/2014/main" id="{55C28129-E8EF-5C2A-3EDB-8E68682F12A3}"/>
                  </a:ext>
                </a:extLst>
              </p:cNvPr>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83" name="组合 82">
            <a:extLst>
              <a:ext uri="{FF2B5EF4-FFF2-40B4-BE49-F238E27FC236}">
                <a16:creationId xmlns:a16="http://schemas.microsoft.com/office/drawing/2014/main" id="{CD20F5CC-72E9-BF1D-04DC-9E391DCF18AD}"/>
              </a:ext>
            </a:extLst>
          </p:cNvPr>
          <p:cNvGrpSpPr/>
          <p:nvPr/>
        </p:nvGrpSpPr>
        <p:grpSpPr>
          <a:xfrm>
            <a:off x="1159043" y="2039162"/>
            <a:ext cx="175862" cy="175860"/>
            <a:chOff x="1094630" y="3478198"/>
            <a:chExt cx="372664" cy="372660"/>
          </a:xfrm>
        </p:grpSpPr>
        <p:sp>
          <p:nvSpPr>
            <p:cNvPr id="84" name="椭圆 83">
              <a:extLst>
                <a:ext uri="{FF2B5EF4-FFF2-40B4-BE49-F238E27FC236}">
                  <a16:creationId xmlns:a16="http://schemas.microsoft.com/office/drawing/2014/main" id="{ED3E02EA-4D0C-978B-B195-94EC11E039D0}"/>
                </a:ext>
              </a:extLst>
            </p:cNvPr>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椭圆 84">
              <a:extLst>
                <a:ext uri="{FF2B5EF4-FFF2-40B4-BE49-F238E27FC236}">
                  <a16:creationId xmlns:a16="http://schemas.microsoft.com/office/drawing/2014/main" id="{F1B9EF72-F808-0AB8-5DB5-576A1F49871D}"/>
                </a:ext>
              </a:extLst>
            </p:cNvPr>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104" name="组合 103">
            <a:extLst>
              <a:ext uri="{FF2B5EF4-FFF2-40B4-BE49-F238E27FC236}">
                <a16:creationId xmlns:a16="http://schemas.microsoft.com/office/drawing/2014/main" id="{4364750A-EF93-7790-A579-C50458A7C35C}"/>
              </a:ext>
            </a:extLst>
          </p:cNvPr>
          <p:cNvGrpSpPr/>
          <p:nvPr/>
        </p:nvGrpSpPr>
        <p:grpSpPr>
          <a:xfrm>
            <a:off x="2432473" y="5253623"/>
            <a:ext cx="175862" cy="175860"/>
            <a:chOff x="1094630" y="3478198"/>
            <a:chExt cx="372664" cy="372660"/>
          </a:xfrm>
        </p:grpSpPr>
        <p:sp>
          <p:nvSpPr>
            <p:cNvPr id="105" name="椭圆 104">
              <a:extLst>
                <a:ext uri="{FF2B5EF4-FFF2-40B4-BE49-F238E27FC236}">
                  <a16:creationId xmlns:a16="http://schemas.microsoft.com/office/drawing/2014/main" id="{7282D45E-7F25-256D-B360-F0CEC25C2039}"/>
                </a:ext>
              </a:extLst>
            </p:cNvPr>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椭圆 105">
              <a:extLst>
                <a:ext uri="{FF2B5EF4-FFF2-40B4-BE49-F238E27FC236}">
                  <a16:creationId xmlns:a16="http://schemas.microsoft.com/office/drawing/2014/main" id="{B7DF621D-B537-889E-C4A1-493F2B060488}"/>
                </a:ext>
              </a:extLst>
            </p:cNvPr>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6" name="组合 5">
            <a:extLst>
              <a:ext uri="{FF2B5EF4-FFF2-40B4-BE49-F238E27FC236}">
                <a16:creationId xmlns:a16="http://schemas.microsoft.com/office/drawing/2014/main" id="{80D49246-A6FF-4C11-58EF-5F3D1153AA23}"/>
              </a:ext>
            </a:extLst>
          </p:cNvPr>
          <p:cNvGrpSpPr/>
          <p:nvPr/>
        </p:nvGrpSpPr>
        <p:grpSpPr>
          <a:xfrm>
            <a:off x="4790187" y="2039162"/>
            <a:ext cx="175862" cy="1771998"/>
            <a:chOff x="4790187" y="2039162"/>
            <a:chExt cx="175862" cy="1771998"/>
          </a:xfrm>
        </p:grpSpPr>
        <p:cxnSp>
          <p:nvCxnSpPr>
            <p:cNvPr id="123" name="直线连接符 122">
              <a:extLst>
                <a:ext uri="{FF2B5EF4-FFF2-40B4-BE49-F238E27FC236}">
                  <a16:creationId xmlns:a16="http://schemas.microsoft.com/office/drawing/2014/main" id="{D9CB56C5-237C-1B0A-4487-111F77853D16}"/>
                </a:ext>
              </a:extLst>
            </p:cNvPr>
            <p:cNvCxnSpPr>
              <a:cxnSpLocks/>
            </p:cNvCxnSpPr>
            <p:nvPr/>
          </p:nvCxnSpPr>
          <p:spPr>
            <a:xfrm>
              <a:off x="4878118" y="2181487"/>
              <a:ext cx="0" cy="1629673"/>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115" name="组合 114">
              <a:extLst>
                <a:ext uri="{FF2B5EF4-FFF2-40B4-BE49-F238E27FC236}">
                  <a16:creationId xmlns:a16="http://schemas.microsoft.com/office/drawing/2014/main" id="{17EAC473-2E85-360A-60FA-8EA9F0E91FDA}"/>
                </a:ext>
              </a:extLst>
            </p:cNvPr>
            <p:cNvGrpSpPr/>
            <p:nvPr/>
          </p:nvGrpSpPr>
          <p:grpSpPr>
            <a:xfrm>
              <a:off x="4790187" y="2039162"/>
              <a:ext cx="175862" cy="175860"/>
              <a:chOff x="1094630" y="3478198"/>
              <a:chExt cx="372664" cy="372660"/>
            </a:xfrm>
          </p:grpSpPr>
          <p:sp>
            <p:nvSpPr>
              <p:cNvPr id="116" name="椭圆 115">
                <a:extLst>
                  <a:ext uri="{FF2B5EF4-FFF2-40B4-BE49-F238E27FC236}">
                    <a16:creationId xmlns:a16="http://schemas.microsoft.com/office/drawing/2014/main" id="{AB44E7BF-9F88-03B7-B4C1-0CEF4C9D5412}"/>
                  </a:ext>
                </a:extLst>
              </p:cNvPr>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7" name="椭圆 116">
                <a:extLst>
                  <a:ext uri="{FF2B5EF4-FFF2-40B4-BE49-F238E27FC236}">
                    <a16:creationId xmlns:a16="http://schemas.microsoft.com/office/drawing/2014/main" id="{3DE19824-6A8D-837E-383F-0BCA29F68D04}"/>
                  </a:ext>
                </a:extLst>
              </p:cNvPr>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7" name="组合 6">
            <a:extLst>
              <a:ext uri="{FF2B5EF4-FFF2-40B4-BE49-F238E27FC236}">
                <a16:creationId xmlns:a16="http://schemas.microsoft.com/office/drawing/2014/main" id="{54E5FFCE-F5CF-B5A6-90D9-F3F376E566D6}"/>
              </a:ext>
            </a:extLst>
          </p:cNvPr>
          <p:cNvGrpSpPr/>
          <p:nvPr/>
        </p:nvGrpSpPr>
        <p:grpSpPr>
          <a:xfrm>
            <a:off x="6547273" y="3657484"/>
            <a:ext cx="175862" cy="1771999"/>
            <a:chOff x="6547273" y="3657484"/>
            <a:chExt cx="175862" cy="1771999"/>
          </a:xfrm>
        </p:grpSpPr>
        <p:cxnSp>
          <p:nvCxnSpPr>
            <p:cNvPr id="131" name="直线连接符 130">
              <a:extLst>
                <a:ext uri="{FF2B5EF4-FFF2-40B4-BE49-F238E27FC236}">
                  <a16:creationId xmlns:a16="http://schemas.microsoft.com/office/drawing/2014/main" id="{5F615587-6149-5811-8FEF-F36193820A71}"/>
                </a:ext>
              </a:extLst>
            </p:cNvPr>
            <p:cNvCxnSpPr>
              <a:cxnSpLocks/>
            </p:cNvCxnSpPr>
            <p:nvPr/>
          </p:nvCxnSpPr>
          <p:spPr>
            <a:xfrm>
              <a:off x="6635204" y="3657484"/>
              <a:ext cx="0" cy="1629673"/>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5400000" scaled="0"/>
              </a:gradFill>
            </a:ln>
          </p:spPr>
          <p:style>
            <a:lnRef idx="1">
              <a:schemeClr val="accent1"/>
            </a:lnRef>
            <a:fillRef idx="0">
              <a:schemeClr val="accent1"/>
            </a:fillRef>
            <a:effectRef idx="0">
              <a:schemeClr val="accent1"/>
            </a:effectRef>
            <a:fontRef idx="minor">
              <a:schemeClr val="tx1"/>
            </a:fontRef>
          </p:style>
        </p:cxnSp>
        <p:grpSp>
          <p:nvGrpSpPr>
            <p:cNvPr id="132" name="组合 131">
              <a:extLst>
                <a:ext uri="{FF2B5EF4-FFF2-40B4-BE49-F238E27FC236}">
                  <a16:creationId xmlns:a16="http://schemas.microsoft.com/office/drawing/2014/main" id="{86898508-0AF2-8B91-69B3-66572F92552D}"/>
                </a:ext>
              </a:extLst>
            </p:cNvPr>
            <p:cNvGrpSpPr/>
            <p:nvPr/>
          </p:nvGrpSpPr>
          <p:grpSpPr>
            <a:xfrm>
              <a:off x="6547273" y="5253623"/>
              <a:ext cx="175862" cy="175860"/>
              <a:chOff x="1094630" y="3478198"/>
              <a:chExt cx="372664" cy="372660"/>
            </a:xfrm>
          </p:grpSpPr>
          <p:sp>
            <p:nvSpPr>
              <p:cNvPr id="133" name="椭圆 132">
                <a:extLst>
                  <a:ext uri="{FF2B5EF4-FFF2-40B4-BE49-F238E27FC236}">
                    <a16:creationId xmlns:a16="http://schemas.microsoft.com/office/drawing/2014/main" id="{3F8CF026-67A3-7B2A-7AE5-A8374954A1DD}"/>
                  </a:ext>
                </a:extLst>
              </p:cNvPr>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4" name="椭圆 133">
                <a:extLst>
                  <a:ext uri="{FF2B5EF4-FFF2-40B4-BE49-F238E27FC236}">
                    <a16:creationId xmlns:a16="http://schemas.microsoft.com/office/drawing/2014/main" id="{A0222B27-987B-AB14-6457-3FB89417055B}"/>
                  </a:ext>
                </a:extLst>
              </p:cNvPr>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sp>
        <p:nvSpPr>
          <p:cNvPr id="43" name="文本框 42">
            <a:extLst>
              <a:ext uri="{FF2B5EF4-FFF2-40B4-BE49-F238E27FC236}">
                <a16:creationId xmlns:a16="http://schemas.microsoft.com/office/drawing/2014/main" id="{5C38FC8F-BDA8-AEEA-43DF-DC0612260FAF}"/>
              </a:ext>
            </a:extLst>
          </p:cNvPr>
          <p:cNvSpPr txBox="1"/>
          <p:nvPr/>
        </p:nvSpPr>
        <p:spPr>
          <a:xfrm>
            <a:off x="2031221" y="3359505"/>
            <a:ext cx="1087157" cy="400110"/>
          </a:xfrm>
          <a:prstGeom prst="rect">
            <a:avLst/>
          </a:prstGeom>
          <a:noFill/>
        </p:spPr>
        <p:txBody>
          <a:bodyPr wrap="none" rtlCol="0">
            <a:spAutoFit/>
          </a:bodyPr>
          <a:lstStyle/>
          <a:p>
            <a:r>
              <a:rPr kumimoji="1" lang="en-US" altLang="zh-CN" sz="2000" b="1" dirty="0">
                <a:solidFill>
                  <a:srgbClr val="336FFF"/>
                </a:solidFill>
                <a:latin typeface="Gilroy Bold" pitchFamily="2" charset="0"/>
                <a:ea typeface="FZLanTingHeiPro_GB18030 Medium" panose="02000500000000000000" pitchFamily="2" charset="-122"/>
              </a:rPr>
              <a:t>2014.07</a:t>
            </a:r>
            <a:endParaRPr kumimoji="1" lang="zh-CN" altLang="en-US" sz="2000" b="1" dirty="0">
              <a:solidFill>
                <a:srgbClr val="336FFF"/>
              </a:solidFill>
              <a:latin typeface="Gilroy Bold" pitchFamily="2" charset="0"/>
              <a:ea typeface="FZLanTingHeiPro_GB18030 Medium" panose="02000500000000000000" pitchFamily="2" charset="-122"/>
            </a:endParaRPr>
          </a:p>
        </p:txBody>
      </p:sp>
      <p:sp>
        <p:nvSpPr>
          <p:cNvPr id="44" name="圆角矩形 43">
            <a:extLst>
              <a:ext uri="{FF2B5EF4-FFF2-40B4-BE49-F238E27FC236}">
                <a16:creationId xmlns:a16="http://schemas.microsoft.com/office/drawing/2014/main" id="{6FBF2DFE-6B87-BBD4-DD98-D2CCC8A8843A}"/>
              </a:ext>
            </a:extLst>
          </p:cNvPr>
          <p:cNvSpPr/>
          <p:nvPr/>
        </p:nvSpPr>
        <p:spPr>
          <a:xfrm>
            <a:off x="2785007" y="4714915"/>
            <a:ext cx="2980787" cy="1228667"/>
          </a:xfrm>
          <a:prstGeom prst="roundRect">
            <a:avLst>
              <a:gd name="adj" fmla="val 10422"/>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5" name="圆角矩形 44">
            <a:extLst>
              <a:ext uri="{FF2B5EF4-FFF2-40B4-BE49-F238E27FC236}">
                <a16:creationId xmlns:a16="http://schemas.microsoft.com/office/drawing/2014/main" id="{AAA113EC-DB18-5859-5B9A-12F5EB9AD23E}"/>
              </a:ext>
            </a:extLst>
          </p:cNvPr>
          <p:cNvSpPr/>
          <p:nvPr/>
        </p:nvSpPr>
        <p:spPr>
          <a:xfrm>
            <a:off x="5138124" y="2039162"/>
            <a:ext cx="3040672" cy="1149648"/>
          </a:xfrm>
          <a:prstGeom prst="roundRect">
            <a:avLst>
              <a:gd name="adj" fmla="val 10422"/>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6" name="圆角矩形 45">
            <a:extLst>
              <a:ext uri="{FF2B5EF4-FFF2-40B4-BE49-F238E27FC236}">
                <a16:creationId xmlns:a16="http://schemas.microsoft.com/office/drawing/2014/main" id="{6D100306-DB75-3282-D6D9-262811D8909A}"/>
              </a:ext>
            </a:extLst>
          </p:cNvPr>
          <p:cNvSpPr/>
          <p:nvPr/>
        </p:nvSpPr>
        <p:spPr>
          <a:xfrm>
            <a:off x="9341581" y="2039162"/>
            <a:ext cx="2177280" cy="1149648"/>
          </a:xfrm>
          <a:prstGeom prst="roundRect">
            <a:avLst>
              <a:gd name="adj" fmla="val 10422"/>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8" name="圆角矩形 47">
            <a:extLst>
              <a:ext uri="{FF2B5EF4-FFF2-40B4-BE49-F238E27FC236}">
                <a16:creationId xmlns:a16="http://schemas.microsoft.com/office/drawing/2014/main" id="{E3CA28E2-B6D7-45A8-A0BA-15A0E07CB6E9}"/>
              </a:ext>
            </a:extLst>
          </p:cNvPr>
          <p:cNvSpPr/>
          <p:nvPr/>
        </p:nvSpPr>
        <p:spPr>
          <a:xfrm>
            <a:off x="7012756" y="4714915"/>
            <a:ext cx="2859718" cy="1228667"/>
          </a:xfrm>
          <a:prstGeom prst="roundRect">
            <a:avLst>
              <a:gd name="adj" fmla="val 10422"/>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6" name="文本框 55">
            <a:extLst>
              <a:ext uri="{FF2B5EF4-FFF2-40B4-BE49-F238E27FC236}">
                <a16:creationId xmlns:a16="http://schemas.microsoft.com/office/drawing/2014/main" id="{17B5C11B-D1D6-66F0-C7BE-9363BABD99D1}"/>
              </a:ext>
            </a:extLst>
          </p:cNvPr>
          <p:cNvSpPr txBox="1"/>
          <p:nvPr/>
        </p:nvSpPr>
        <p:spPr>
          <a:xfrm>
            <a:off x="5308684" y="2155514"/>
            <a:ext cx="2709249" cy="1146468"/>
          </a:xfrm>
          <a:prstGeom prst="rect">
            <a:avLst/>
          </a:prstGeom>
          <a:noFill/>
        </p:spPr>
        <p:txBody>
          <a:bodyPr wrap="square" rtlCol="0">
            <a:spAutoFit/>
          </a:bodyPr>
          <a:lstStyle/>
          <a:p>
            <a:pP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7" name="文本框 56">
            <a:extLst>
              <a:ext uri="{FF2B5EF4-FFF2-40B4-BE49-F238E27FC236}">
                <a16:creationId xmlns:a16="http://schemas.microsoft.com/office/drawing/2014/main" id="{5893EAE3-F352-4E21-1538-A5D2852E1CDC}"/>
              </a:ext>
            </a:extLst>
          </p:cNvPr>
          <p:cNvSpPr txBox="1"/>
          <p:nvPr/>
        </p:nvSpPr>
        <p:spPr>
          <a:xfrm>
            <a:off x="1654826" y="2121647"/>
            <a:ext cx="1907017" cy="1146468"/>
          </a:xfrm>
          <a:prstGeom prst="rect">
            <a:avLst/>
          </a:prstGeom>
          <a:noFill/>
        </p:spPr>
        <p:txBody>
          <a:bodyPr wrap="square" rtlCol="0">
            <a:spAutoFit/>
          </a:bodyPr>
          <a:lstStyle/>
          <a:p>
            <a:pP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8" name="文本框 57">
            <a:extLst>
              <a:ext uri="{FF2B5EF4-FFF2-40B4-BE49-F238E27FC236}">
                <a16:creationId xmlns:a16="http://schemas.microsoft.com/office/drawing/2014/main" id="{4D8A6EE4-7C29-7708-A988-E94E41A43A9B}"/>
              </a:ext>
            </a:extLst>
          </p:cNvPr>
          <p:cNvSpPr txBox="1"/>
          <p:nvPr/>
        </p:nvSpPr>
        <p:spPr>
          <a:xfrm>
            <a:off x="9491217" y="2121647"/>
            <a:ext cx="1907017" cy="1146468"/>
          </a:xfrm>
          <a:prstGeom prst="rect">
            <a:avLst/>
          </a:prstGeom>
          <a:noFill/>
        </p:spPr>
        <p:txBody>
          <a:bodyPr wrap="square" rtlCol="0">
            <a:spAutoFit/>
          </a:bodyPr>
          <a:lstStyle/>
          <a:p>
            <a:pP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59" name="文本框 58">
            <a:extLst>
              <a:ext uri="{FF2B5EF4-FFF2-40B4-BE49-F238E27FC236}">
                <a16:creationId xmlns:a16="http://schemas.microsoft.com/office/drawing/2014/main" id="{76AE790A-CC72-429E-B7F7-4BDE350C054E}"/>
              </a:ext>
            </a:extLst>
          </p:cNvPr>
          <p:cNvSpPr txBox="1"/>
          <p:nvPr/>
        </p:nvSpPr>
        <p:spPr>
          <a:xfrm>
            <a:off x="7129019" y="4877487"/>
            <a:ext cx="2625408" cy="1146468"/>
          </a:xfrm>
          <a:prstGeom prst="rect">
            <a:avLst/>
          </a:prstGeom>
          <a:noFill/>
        </p:spPr>
        <p:txBody>
          <a:bodyPr wrap="square" rtlCol="0">
            <a:spAutoFit/>
          </a:bodyPr>
          <a:lstStyle/>
          <a:p>
            <a:pP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60" name="文本框 59">
            <a:extLst>
              <a:ext uri="{FF2B5EF4-FFF2-40B4-BE49-F238E27FC236}">
                <a16:creationId xmlns:a16="http://schemas.microsoft.com/office/drawing/2014/main" id="{8DA920BE-7DA0-DC02-3371-E46C87444329}"/>
              </a:ext>
            </a:extLst>
          </p:cNvPr>
          <p:cNvSpPr txBox="1"/>
          <p:nvPr/>
        </p:nvSpPr>
        <p:spPr>
          <a:xfrm>
            <a:off x="2938017" y="4864847"/>
            <a:ext cx="2709249" cy="1146468"/>
          </a:xfrm>
          <a:prstGeom prst="rect">
            <a:avLst/>
          </a:prstGeom>
          <a:noFill/>
        </p:spPr>
        <p:txBody>
          <a:bodyPr wrap="square" rtlCol="0">
            <a:spAutoFit/>
          </a:bodyPr>
          <a:lstStyle/>
          <a:p>
            <a:pP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 name="圆角矩形"/>
          <p:cNvSpPr/>
          <p:nvPr/>
        </p:nvSpPr>
        <p:spPr>
          <a:xfrm>
            <a:off x="8537573" y="4354169"/>
            <a:ext cx="1814800" cy="457200"/>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rgbClr val="133C9A"/>
              </a:solidFill>
              <a:latin typeface="FZLanTingHeiPro_GB18030 Medium" panose="02000500000000000000" pitchFamily="2" charset="-122"/>
              <a:ea typeface="FZLanTingHeiPro_GB18030 Medium" panose="02000500000000000000" pitchFamily="2" charset="-122"/>
              <a:sym typeface="+mn-lt"/>
            </a:endParaRPr>
          </a:p>
        </p:txBody>
      </p:sp>
      <p:sp>
        <p:nvSpPr>
          <p:cNvPr id="73" name="圆角矩形"/>
          <p:cNvSpPr/>
          <p:nvPr/>
        </p:nvSpPr>
        <p:spPr>
          <a:xfrm>
            <a:off x="3373314" y="4354169"/>
            <a:ext cx="1814800" cy="457200"/>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rgbClr val="133C9A"/>
              </a:solidFill>
              <a:latin typeface="FZLanTingHeiPro_GB18030 Medium" panose="02000500000000000000" pitchFamily="2" charset="-122"/>
              <a:ea typeface="FZLanTingHeiPro_GB18030 Medium" panose="02000500000000000000" pitchFamily="2" charset="-122"/>
              <a:sym typeface="+mn-lt"/>
            </a:endParaRPr>
          </a:p>
        </p:txBody>
      </p:sp>
      <p:sp>
        <p:nvSpPr>
          <p:cNvPr id="72" name="圆角矩形"/>
          <p:cNvSpPr/>
          <p:nvPr/>
        </p:nvSpPr>
        <p:spPr>
          <a:xfrm>
            <a:off x="5802750" y="4354169"/>
            <a:ext cx="1814800" cy="457200"/>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rgbClr val="133C9A"/>
              </a:solidFill>
              <a:latin typeface="FZLanTingHeiPro_GB18030 Medium" panose="02000500000000000000" pitchFamily="2" charset="-122"/>
              <a:ea typeface="FZLanTingHeiPro_GB18030 Medium" panose="02000500000000000000" pitchFamily="2" charset="-122"/>
              <a:sym typeface="+mn-lt"/>
            </a:endParaRPr>
          </a:p>
        </p:txBody>
      </p:sp>
      <p:sp>
        <p:nvSpPr>
          <p:cNvPr id="71" name="圆角矩形"/>
          <p:cNvSpPr/>
          <p:nvPr/>
        </p:nvSpPr>
        <p:spPr>
          <a:xfrm>
            <a:off x="922852" y="4354169"/>
            <a:ext cx="1814800" cy="457200"/>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400" dirty="0">
              <a:solidFill>
                <a:srgbClr val="133C9A"/>
              </a:solidFill>
              <a:latin typeface="FZLanTingHeiPro_GB18030 Medium" panose="02000500000000000000" pitchFamily="2" charset="-122"/>
              <a:ea typeface="FZLanTingHeiPro_GB18030 Medium" panose="02000500000000000000" pitchFamily="2" charset="-122"/>
              <a:sym typeface="+mn-lt"/>
            </a:endParaRPr>
          </a:p>
        </p:txBody>
      </p:sp>
      <p:cxnSp>
        <p:nvCxnSpPr>
          <p:cNvPr id="4" name="直线箭头连接符 3"/>
          <p:cNvCxnSpPr/>
          <p:nvPr/>
        </p:nvCxnSpPr>
        <p:spPr>
          <a:xfrm>
            <a:off x="285104" y="4193867"/>
            <a:ext cx="11154972" cy="0"/>
          </a:xfrm>
          <a:prstGeom prst="straightConnector1">
            <a:avLst/>
          </a:prstGeom>
          <a:ln w="50800">
            <a:gradFill>
              <a:gsLst>
                <a:gs pos="0">
                  <a:srgbClr val="336FFF">
                    <a:alpha val="0"/>
                  </a:srgbClr>
                </a:gs>
                <a:gs pos="100000">
                  <a:srgbClr val="336FFF"/>
                </a:gs>
              </a:gsLst>
              <a:lin ang="18000000" scaled="0"/>
            </a:gradFill>
            <a:tailEnd type="triangle"/>
          </a:ln>
        </p:spPr>
        <p:style>
          <a:lnRef idx="1">
            <a:schemeClr val="accent1"/>
          </a:lnRef>
          <a:fillRef idx="0">
            <a:schemeClr val="accent1"/>
          </a:fillRef>
          <a:effectRef idx="0">
            <a:schemeClr val="accent1"/>
          </a:effectRef>
          <a:fontRef idx="minor">
            <a:schemeClr val="tx1"/>
          </a:fontRef>
        </p:style>
      </p:cxnSp>
      <p:grpSp>
        <p:nvGrpSpPr>
          <p:cNvPr id="56" name="组合 55"/>
          <p:cNvGrpSpPr/>
          <p:nvPr/>
        </p:nvGrpSpPr>
        <p:grpSpPr>
          <a:xfrm>
            <a:off x="6622219" y="2960963"/>
            <a:ext cx="175862" cy="610252"/>
            <a:chOff x="4394755" y="2306564"/>
            <a:chExt cx="175862" cy="610252"/>
          </a:xfrm>
        </p:grpSpPr>
        <p:cxnSp>
          <p:nvCxnSpPr>
            <p:cNvPr id="58" name="直线连接符 57"/>
            <p:cNvCxnSpPr/>
            <p:nvPr/>
          </p:nvCxnSpPr>
          <p:spPr>
            <a:xfrm rot="10800000" flipV="1">
              <a:off x="4482686" y="2355104"/>
              <a:ext cx="0" cy="561712"/>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59" name="组合 58"/>
            <p:cNvGrpSpPr/>
            <p:nvPr/>
          </p:nvGrpSpPr>
          <p:grpSpPr>
            <a:xfrm>
              <a:off x="4394755" y="2306564"/>
              <a:ext cx="175862" cy="175860"/>
              <a:chOff x="1094630" y="3478198"/>
              <a:chExt cx="372664" cy="372660"/>
            </a:xfrm>
          </p:grpSpPr>
          <p:sp>
            <p:nvSpPr>
              <p:cNvPr id="60" name="椭圆 59"/>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34" name="组合 33"/>
          <p:cNvGrpSpPr/>
          <p:nvPr/>
        </p:nvGrpSpPr>
        <p:grpSpPr>
          <a:xfrm>
            <a:off x="9381246" y="2960963"/>
            <a:ext cx="175862" cy="610252"/>
            <a:chOff x="4394755" y="2306564"/>
            <a:chExt cx="175862" cy="610252"/>
          </a:xfrm>
        </p:grpSpPr>
        <p:cxnSp>
          <p:nvCxnSpPr>
            <p:cNvPr id="35" name="直线连接符 34"/>
            <p:cNvCxnSpPr/>
            <p:nvPr/>
          </p:nvCxnSpPr>
          <p:spPr>
            <a:xfrm rot="10800000" flipV="1">
              <a:off x="4482686" y="2355104"/>
              <a:ext cx="0" cy="561712"/>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36" name="组合 35"/>
            <p:cNvGrpSpPr/>
            <p:nvPr/>
          </p:nvGrpSpPr>
          <p:grpSpPr>
            <a:xfrm>
              <a:off x="4394755" y="2306564"/>
              <a:ext cx="175862" cy="175860"/>
              <a:chOff x="1094630" y="3478198"/>
              <a:chExt cx="372664" cy="372660"/>
            </a:xfrm>
          </p:grpSpPr>
          <p:sp>
            <p:nvSpPr>
              <p:cNvPr id="37" name="椭圆 36"/>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75" name="组合 74"/>
          <p:cNvGrpSpPr/>
          <p:nvPr/>
        </p:nvGrpSpPr>
        <p:grpSpPr>
          <a:xfrm>
            <a:off x="4204813" y="2960963"/>
            <a:ext cx="175862" cy="610252"/>
            <a:chOff x="4394755" y="2306564"/>
            <a:chExt cx="175862" cy="610252"/>
          </a:xfrm>
        </p:grpSpPr>
        <p:cxnSp>
          <p:nvCxnSpPr>
            <p:cNvPr id="76" name="直线连接符 75"/>
            <p:cNvCxnSpPr/>
            <p:nvPr/>
          </p:nvCxnSpPr>
          <p:spPr>
            <a:xfrm rot="10800000" flipV="1">
              <a:off x="4482686" y="2355104"/>
              <a:ext cx="0" cy="561712"/>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77" name="组合 76"/>
            <p:cNvGrpSpPr/>
            <p:nvPr/>
          </p:nvGrpSpPr>
          <p:grpSpPr>
            <a:xfrm>
              <a:off x="4394755" y="2306564"/>
              <a:ext cx="175862" cy="175860"/>
              <a:chOff x="1094630" y="3478198"/>
              <a:chExt cx="372664" cy="372660"/>
            </a:xfrm>
          </p:grpSpPr>
          <p:sp>
            <p:nvSpPr>
              <p:cNvPr id="78" name="椭圆 77"/>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grpSp>
        <p:nvGrpSpPr>
          <p:cNvPr id="85" name="组合 84"/>
          <p:cNvGrpSpPr/>
          <p:nvPr/>
        </p:nvGrpSpPr>
        <p:grpSpPr>
          <a:xfrm>
            <a:off x="1750622" y="2960963"/>
            <a:ext cx="175862" cy="610252"/>
            <a:chOff x="4394755" y="2306564"/>
            <a:chExt cx="175862" cy="610252"/>
          </a:xfrm>
        </p:grpSpPr>
        <p:cxnSp>
          <p:nvCxnSpPr>
            <p:cNvPr id="86" name="直线连接符 85"/>
            <p:cNvCxnSpPr/>
            <p:nvPr/>
          </p:nvCxnSpPr>
          <p:spPr>
            <a:xfrm rot="10800000" flipV="1">
              <a:off x="4482686" y="2355104"/>
              <a:ext cx="0" cy="561712"/>
            </a:xfrm>
            <a:prstGeom prst="line">
              <a:avLst/>
            </a:prstGeom>
            <a:ln w="12700">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rgbClr val="336FFF"/>
                  </a:gs>
                </a:gsLst>
                <a:lin ang="14400000" scaled="0"/>
              </a:gradFill>
            </a:ln>
          </p:spPr>
          <p:style>
            <a:lnRef idx="1">
              <a:schemeClr val="accent1"/>
            </a:lnRef>
            <a:fillRef idx="0">
              <a:schemeClr val="accent1"/>
            </a:fillRef>
            <a:effectRef idx="0">
              <a:schemeClr val="accent1"/>
            </a:effectRef>
            <a:fontRef idx="minor">
              <a:schemeClr val="tx1"/>
            </a:fontRef>
          </p:style>
        </p:cxnSp>
        <p:grpSp>
          <p:nvGrpSpPr>
            <p:cNvPr id="87" name="组合 86"/>
            <p:cNvGrpSpPr/>
            <p:nvPr/>
          </p:nvGrpSpPr>
          <p:grpSpPr>
            <a:xfrm>
              <a:off x="4394755" y="2306564"/>
              <a:ext cx="175862" cy="175860"/>
              <a:chOff x="1094630" y="3478198"/>
              <a:chExt cx="372664" cy="372660"/>
            </a:xfrm>
          </p:grpSpPr>
          <p:sp>
            <p:nvSpPr>
              <p:cNvPr id="88" name="椭圆 87"/>
              <p:cNvSpPr/>
              <p:nvPr/>
            </p:nvSpPr>
            <p:spPr>
              <a:xfrm>
                <a:off x="1094630" y="3478198"/>
                <a:ext cx="372664" cy="372660"/>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椭圆 88"/>
              <p:cNvSpPr/>
              <p:nvPr/>
            </p:nvSpPr>
            <p:spPr>
              <a:xfrm>
                <a:off x="1165693" y="3549259"/>
                <a:ext cx="230537" cy="230537"/>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
        <p:nvSpPr>
          <p:cNvPr id="39" name="圆角矩形 38"/>
          <p:cNvSpPr/>
          <p:nvPr/>
        </p:nvSpPr>
        <p:spPr>
          <a:xfrm>
            <a:off x="936920" y="2293499"/>
            <a:ext cx="1789042" cy="466616"/>
          </a:xfrm>
          <a:prstGeom prst="roundRect">
            <a:avLst>
              <a:gd name="adj" fmla="val 1259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0" name="文本框 39"/>
          <p:cNvSpPr txBox="1"/>
          <p:nvPr/>
        </p:nvSpPr>
        <p:spPr>
          <a:xfrm>
            <a:off x="1068294" y="2364750"/>
            <a:ext cx="1540933" cy="337978"/>
          </a:xfrm>
          <a:prstGeom prst="rect">
            <a:avLst/>
          </a:prstGeom>
          <a:noFill/>
        </p:spPr>
        <p:txBody>
          <a:bodyPr wrap="square" rtlCol="0">
            <a:spAutoFit/>
          </a:bodyPr>
          <a:lstStyle/>
          <a:p>
            <a:pPr algn="ct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p:txBody>
      </p:sp>
      <p:sp>
        <p:nvSpPr>
          <p:cNvPr id="41" name="圆角矩形 40"/>
          <p:cNvSpPr/>
          <p:nvPr/>
        </p:nvSpPr>
        <p:spPr>
          <a:xfrm>
            <a:off x="3400107" y="1980035"/>
            <a:ext cx="1634560" cy="780080"/>
          </a:xfrm>
          <a:prstGeom prst="roundRect">
            <a:avLst>
              <a:gd name="adj" fmla="val 1259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2" name="文本框 41"/>
          <p:cNvSpPr txBox="1"/>
          <p:nvPr/>
        </p:nvSpPr>
        <p:spPr>
          <a:xfrm>
            <a:off x="3480787" y="2043636"/>
            <a:ext cx="1473201" cy="607795"/>
          </a:xfrm>
          <a:prstGeom prst="rect">
            <a:avLst/>
          </a:prstGeom>
          <a:noFill/>
        </p:spPr>
        <p:txBody>
          <a:bodyPr wrap="square" rtlCol="0">
            <a:spAutoFit/>
          </a:bodyPr>
          <a:lstStyle/>
          <a:p>
            <a:pPr algn="ct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gn="ct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a:t>
            </a:r>
          </a:p>
        </p:txBody>
      </p:sp>
      <p:sp>
        <p:nvSpPr>
          <p:cNvPr id="43" name="圆角矩形 42"/>
          <p:cNvSpPr/>
          <p:nvPr/>
        </p:nvSpPr>
        <p:spPr>
          <a:xfrm>
            <a:off x="5520294" y="1250982"/>
            <a:ext cx="2379709" cy="1509133"/>
          </a:xfrm>
          <a:prstGeom prst="roundRect">
            <a:avLst>
              <a:gd name="adj" fmla="val 6979"/>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4" name="文本框 43"/>
          <p:cNvSpPr txBox="1"/>
          <p:nvPr/>
        </p:nvSpPr>
        <p:spPr>
          <a:xfrm>
            <a:off x="5648892" y="1409222"/>
            <a:ext cx="2122513" cy="1415709"/>
          </a:xfrm>
          <a:prstGeom prst="rect">
            <a:avLst/>
          </a:prstGeom>
          <a:noFill/>
        </p:spPr>
        <p:txBody>
          <a:bodyPr wrap="square" rtlCol="0">
            <a:spAutoFit/>
          </a:bodyPr>
          <a:lstStyle/>
          <a:p>
            <a:pPr algn="ct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gn="ct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gn="ct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a:t>
            </a:r>
          </a:p>
          <a:p>
            <a:pPr algn="ct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45" name="圆角矩形 44"/>
          <p:cNvSpPr/>
          <p:nvPr/>
        </p:nvSpPr>
        <p:spPr>
          <a:xfrm>
            <a:off x="8294827" y="1237587"/>
            <a:ext cx="2348701" cy="1522528"/>
          </a:xfrm>
          <a:prstGeom prst="roundRect">
            <a:avLst>
              <a:gd name="adj" fmla="val 516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9" name="文本框 48"/>
          <p:cNvSpPr txBox="1"/>
          <p:nvPr/>
        </p:nvSpPr>
        <p:spPr>
          <a:xfrm>
            <a:off x="922852" y="4405852"/>
            <a:ext cx="1814800" cy="369332"/>
          </a:xfrm>
          <a:prstGeom prst="rect">
            <a:avLst/>
          </a:prstGeom>
          <a:noFill/>
        </p:spPr>
        <p:txBody>
          <a:bodyPr wrap="square">
            <a:spAutoFit/>
          </a:bodyPr>
          <a:lstStyle/>
          <a:p>
            <a:pPr algn="ctr"/>
            <a:r>
              <a:rPr kumimoji="1" lang="zh-CN" altLang="en-US" b="1" dirty="0">
                <a:solidFill>
                  <a:srgbClr val="336FFF"/>
                </a:solidFill>
                <a:latin typeface="FZLanTingHeiPro_GB18030 Medium" panose="02000500000000000000" pitchFamily="2" charset="-122"/>
                <a:ea typeface="FZLanTingHeiPro_GB18030 Medium" panose="02000500000000000000" pitchFamily="2" charset="-122"/>
              </a:rPr>
              <a:t>时间～</a:t>
            </a: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1873</a:t>
            </a:r>
            <a:endParaRPr kumimoji="1" lang="zh-CN" altLang="en-US" b="1" dirty="0">
              <a:solidFill>
                <a:srgbClr val="336FFF"/>
              </a:solidFill>
              <a:latin typeface="FZLanTingHeiPro_GB18030 Medium" panose="02000500000000000000" pitchFamily="2" charset="-122"/>
              <a:ea typeface="FZLanTingHeiPro_GB18030 Medium" panose="02000500000000000000" pitchFamily="2" charset="-122"/>
            </a:endParaRPr>
          </a:p>
        </p:txBody>
      </p:sp>
      <p:sp>
        <p:nvSpPr>
          <p:cNvPr id="55" name="圆角矩形"/>
          <p:cNvSpPr/>
          <p:nvPr/>
        </p:nvSpPr>
        <p:spPr>
          <a:xfrm>
            <a:off x="922852" y="3533444"/>
            <a:ext cx="1814800" cy="45720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14" name="文本框 13"/>
          <p:cNvSpPr txBox="1"/>
          <p:nvPr/>
        </p:nvSpPr>
        <p:spPr>
          <a:xfrm>
            <a:off x="935731" y="3577378"/>
            <a:ext cx="1789042"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重要内容 </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H1</a:t>
            </a:r>
          </a:p>
        </p:txBody>
      </p:sp>
      <p:sp>
        <p:nvSpPr>
          <p:cNvPr id="57" name="圆角矩形"/>
          <p:cNvSpPr/>
          <p:nvPr/>
        </p:nvSpPr>
        <p:spPr>
          <a:xfrm>
            <a:off x="3376618" y="3533444"/>
            <a:ext cx="1814800" cy="45720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62" name="文本框 61"/>
          <p:cNvSpPr txBox="1"/>
          <p:nvPr/>
        </p:nvSpPr>
        <p:spPr>
          <a:xfrm>
            <a:off x="3376617" y="3577378"/>
            <a:ext cx="1789042"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重要内容 </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H1</a:t>
            </a:r>
          </a:p>
        </p:txBody>
      </p:sp>
      <p:sp>
        <p:nvSpPr>
          <p:cNvPr id="63" name="文本框 62"/>
          <p:cNvSpPr txBox="1"/>
          <p:nvPr/>
        </p:nvSpPr>
        <p:spPr>
          <a:xfrm>
            <a:off x="3373313" y="4405852"/>
            <a:ext cx="1814799" cy="369332"/>
          </a:xfrm>
          <a:prstGeom prst="rect">
            <a:avLst/>
          </a:prstGeom>
          <a:noFill/>
        </p:spPr>
        <p:txBody>
          <a:bodyPr wrap="square">
            <a:spAutoFit/>
          </a:bodyPr>
          <a:lstStyle/>
          <a:p>
            <a:pPr algn="ct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1873</a:t>
            </a:r>
            <a:r>
              <a:rPr kumimoji="1" lang="zh-CN" altLang="en-US" b="1" dirty="0">
                <a:solidFill>
                  <a:srgbClr val="336FFF"/>
                </a:solidFill>
                <a:latin typeface="FZLanTingHeiPro_GB18030 Medium" panose="02000500000000000000" pitchFamily="2" charset="-122"/>
                <a:ea typeface="FZLanTingHeiPro_GB18030 Medium" panose="02000500000000000000" pitchFamily="2" charset="-122"/>
              </a:rPr>
              <a:t>～</a:t>
            </a: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1950</a:t>
            </a:r>
            <a:endParaRPr kumimoji="1" lang="zh-CN" altLang="en-US" b="1" dirty="0">
              <a:solidFill>
                <a:srgbClr val="336FFF"/>
              </a:solidFill>
              <a:latin typeface="FZLanTingHeiPro_GB18030 Medium" panose="02000500000000000000" pitchFamily="2" charset="-122"/>
              <a:ea typeface="FZLanTingHeiPro_GB18030 Medium" panose="02000500000000000000" pitchFamily="2" charset="-122"/>
            </a:endParaRPr>
          </a:p>
        </p:txBody>
      </p:sp>
      <p:sp>
        <p:nvSpPr>
          <p:cNvPr id="64" name="圆角矩形"/>
          <p:cNvSpPr/>
          <p:nvPr/>
        </p:nvSpPr>
        <p:spPr>
          <a:xfrm>
            <a:off x="5802750" y="3533444"/>
            <a:ext cx="1814800" cy="45720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65" name="文本框 64"/>
          <p:cNvSpPr txBox="1"/>
          <p:nvPr/>
        </p:nvSpPr>
        <p:spPr>
          <a:xfrm>
            <a:off x="5815629" y="3577378"/>
            <a:ext cx="1789042"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重要内容 </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H1</a:t>
            </a:r>
          </a:p>
        </p:txBody>
      </p:sp>
      <p:sp>
        <p:nvSpPr>
          <p:cNvPr id="66" name="文本框 65"/>
          <p:cNvSpPr txBox="1"/>
          <p:nvPr/>
        </p:nvSpPr>
        <p:spPr>
          <a:xfrm>
            <a:off x="5802750" y="4405852"/>
            <a:ext cx="1814800" cy="369332"/>
          </a:xfrm>
          <a:prstGeom prst="rect">
            <a:avLst/>
          </a:prstGeom>
          <a:noFill/>
        </p:spPr>
        <p:txBody>
          <a:bodyPr wrap="square">
            <a:spAutoFit/>
          </a:bodyPr>
          <a:lstStyle/>
          <a:p>
            <a:pPr algn="ct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1950</a:t>
            </a:r>
            <a:r>
              <a:rPr kumimoji="1" lang="zh-CN" altLang="en-US" b="1" dirty="0">
                <a:solidFill>
                  <a:srgbClr val="336FFF"/>
                </a:solidFill>
                <a:latin typeface="FZLanTingHeiPro_GB18030 Medium" panose="02000500000000000000" pitchFamily="2" charset="-122"/>
                <a:ea typeface="FZLanTingHeiPro_GB18030 Medium" panose="02000500000000000000" pitchFamily="2" charset="-122"/>
              </a:rPr>
              <a:t>～</a:t>
            </a: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2016</a:t>
            </a:r>
            <a:endParaRPr kumimoji="1" lang="zh-CN" altLang="en-US" b="1" dirty="0">
              <a:solidFill>
                <a:srgbClr val="336FFF"/>
              </a:solidFill>
              <a:latin typeface="FZLanTingHeiPro_GB18030 Medium" panose="02000500000000000000" pitchFamily="2" charset="-122"/>
              <a:ea typeface="FZLanTingHeiPro_GB18030 Medium" panose="02000500000000000000" pitchFamily="2" charset="-122"/>
            </a:endParaRPr>
          </a:p>
        </p:txBody>
      </p:sp>
      <p:sp>
        <p:nvSpPr>
          <p:cNvPr id="67" name="文本框 66"/>
          <p:cNvSpPr txBox="1"/>
          <p:nvPr/>
        </p:nvSpPr>
        <p:spPr>
          <a:xfrm>
            <a:off x="8537573" y="4405852"/>
            <a:ext cx="1814800" cy="369332"/>
          </a:xfrm>
          <a:prstGeom prst="rect">
            <a:avLst/>
          </a:prstGeom>
          <a:noFill/>
        </p:spPr>
        <p:txBody>
          <a:bodyPr wrap="square">
            <a:spAutoFit/>
          </a:bodyPr>
          <a:lstStyle/>
          <a:p>
            <a:pPr algn="ctr"/>
            <a:r>
              <a:rPr kumimoji="1" lang="en-US" altLang="zh-CN" b="1" dirty="0">
                <a:solidFill>
                  <a:srgbClr val="336FFF"/>
                </a:solidFill>
                <a:latin typeface="FZLanTingHeiPro_GB18030 Medium" panose="02000500000000000000" pitchFamily="2" charset="-122"/>
                <a:ea typeface="FZLanTingHeiPro_GB18030 Medium" panose="02000500000000000000" pitchFamily="2" charset="-122"/>
              </a:rPr>
              <a:t>2016</a:t>
            </a:r>
            <a:r>
              <a:rPr kumimoji="1" lang="zh-CN" altLang="en-US" b="1" dirty="0">
                <a:solidFill>
                  <a:srgbClr val="336FFF"/>
                </a:solidFill>
                <a:latin typeface="FZLanTingHeiPro_GB18030 Medium" panose="02000500000000000000" pitchFamily="2" charset="-122"/>
                <a:ea typeface="FZLanTingHeiPro_GB18030 Medium" panose="02000500000000000000" pitchFamily="2" charset="-122"/>
              </a:rPr>
              <a:t>～至今</a:t>
            </a:r>
          </a:p>
        </p:txBody>
      </p:sp>
      <p:sp>
        <p:nvSpPr>
          <p:cNvPr id="68" name="圆角矩形"/>
          <p:cNvSpPr/>
          <p:nvPr/>
        </p:nvSpPr>
        <p:spPr>
          <a:xfrm>
            <a:off x="8435550" y="3533444"/>
            <a:ext cx="2018846" cy="45720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69" name="文本框 68"/>
          <p:cNvSpPr txBox="1"/>
          <p:nvPr/>
        </p:nvSpPr>
        <p:spPr>
          <a:xfrm>
            <a:off x="8462753" y="3577378"/>
            <a:ext cx="1964441"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重要内容 </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H1</a:t>
            </a:r>
          </a:p>
        </p:txBody>
      </p:sp>
      <p:sp>
        <p:nvSpPr>
          <p:cNvPr id="81" name="文本框 80"/>
          <p:cNvSpPr txBox="1"/>
          <p:nvPr/>
        </p:nvSpPr>
        <p:spPr>
          <a:xfrm>
            <a:off x="705230" y="5002613"/>
            <a:ext cx="2312870" cy="707886"/>
          </a:xfrm>
          <a:prstGeom prst="rect">
            <a:avLst/>
          </a:prstGeom>
          <a:noFill/>
        </p:spPr>
        <p:txBody>
          <a:bodyPr wrap="square">
            <a:spAutoFit/>
          </a:bodyPr>
          <a:lstStyle/>
          <a:p>
            <a:pPr algn="ctr"/>
            <a:r>
              <a:rPr kumimoji="1" lang="en-US" altLang="zh-CN" sz="4000" dirty="0">
                <a:solidFill>
                  <a:srgbClr val="336FFF">
                    <a:alpha val="20000"/>
                  </a:srgbClr>
                </a:solidFill>
                <a:latin typeface="Gilroy Bold" pitchFamily="2" charset="0"/>
                <a:ea typeface="FZLanTingHeiPro_GB18030 Heavy" panose="02000500000000000000" pitchFamily="2" charset="-122"/>
              </a:rPr>
              <a:t>0.0</a:t>
            </a:r>
          </a:p>
        </p:txBody>
      </p:sp>
      <p:sp>
        <p:nvSpPr>
          <p:cNvPr id="82" name="文本框 81"/>
          <p:cNvSpPr txBox="1"/>
          <p:nvPr/>
        </p:nvSpPr>
        <p:spPr>
          <a:xfrm>
            <a:off x="3174006" y="5002613"/>
            <a:ext cx="2312870" cy="707886"/>
          </a:xfrm>
          <a:prstGeom prst="rect">
            <a:avLst/>
          </a:prstGeom>
          <a:noFill/>
        </p:spPr>
        <p:txBody>
          <a:bodyPr wrap="square">
            <a:spAutoFit/>
          </a:bodyPr>
          <a:lstStyle/>
          <a:p>
            <a:pPr algn="ctr"/>
            <a:r>
              <a:rPr kumimoji="1" lang="en-US" altLang="zh-CN" sz="4000" dirty="0">
                <a:solidFill>
                  <a:srgbClr val="336FFF">
                    <a:alpha val="20000"/>
                  </a:srgbClr>
                </a:solidFill>
                <a:latin typeface="Gilroy Bold" pitchFamily="2" charset="0"/>
                <a:ea typeface="FZLanTingHeiPro_GB18030 Heavy" panose="02000500000000000000" pitchFamily="2" charset="-122"/>
              </a:rPr>
              <a:t>1.0</a:t>
            </a:r>
          </a:p>
        </p:txBody>
      </p:sp>
      <p:sp>
        <p:nvSpPr>
          <p:cNvPr id="83" name="文本框 82"/>
          <p:cNvSpPr txBox="1"/>
          <p:nvPr/>
        </p:nvSpPr>
        <p:spPr>
          <a:xfrm>
            <a:off x="5553715" y="5002613"/>
            <a:ext cx="2312870" cy="707886"/>
          </a:xfrm>
          <a:prstGeom prst="rect">
            <a:avLst/>
          </a:prstGeom>
          <a:noFill/>
        </p:spPr>
        <p:txBody>
          <a:bodyPr wrap="square">
            <a:spAutoFit/>
          </a:bodyPr>
          <a:lstStyle/>
          <a:p>
            <a:pPr algn="ctr"/>
            <a:r>
              <a:rPr kumimoji="1" lang="en-US" altLang="zh-CN" sz="4000" dirty="0">
                <a:solidFill>
                  <a:srgbClr val="336FFF">
                    <a:alpha val="20000"/>
                  </a:srgbClr>
                </a:solidFill>
                <a:latin typeface="Gilroy Bold" pitchFamily="2" charset="0"/>
                <a:ea typeface="FZLanTingHeiPro_GB18030 Heavy" panose="02000500000000000000" pitchFamily="2" charset="-122"/>
              </a:rPr>
              <a:t>2.0</a:t>
            </a:r>
          </a:p>
        </p:txBody>
      </p:sp>
      <p:sp>
        <p:nvSpPr>
          <p:cNvPr id="84" name="文本框 83"/>
          <p:cNvSpPr txBox="1"/>
          <p:nvPr/>
        </p:nvSpPr>
        <p:spPr>
          <a:xfrm>
            <a:off x="8312742" y="5002613"/>
            <a:ext cx="2312870" cy="707886"/>
          </a:xfrm>
          <a:prstGeom prst="rect">
            <a:avLst/>
          </a:prstGeom>
          <a:noFill/>
        </p:spPr>
        <p:txBody>
          <a:bodyPr wrap="square">
            <a:spAutoFit/>
          </a:bodyPr>
          <a:lstStyle/>
          <a:p>
            <a:pPr algn="ctr"/>
            <a:r>
              <a:rPr kumimoji="1" lang="en-US" altLang="zh-CN" sz="4000" dirty="0">
                <a:solidFill>
                  <a:srgbClr val="336FFF">
                    <a:alpha val="20000"/>
                  </a:srgbClr>
                </a:solidFill>
                <a:latin typeface="Gilroy Bold" pitchFamily="2" charset="0"/>
                <a:ea typeface="FZLanTingHeiPro_GB18030 Heavy" panose="02000500000000000000" pitchFamily="2" charset="-122"/>
              </a:rPr>
              <a:t>3.0</a:t>
            </a:r>
          </a:p>
        </p:txBody>
      </p:sp>
      <p:sp>
        <p:nvSpPr>
          <p:cNvPr id="7" name="标题 6">
            <a:extLst>
              <a:ext uri="{FF2B5EF4-FFF2-40B4-BE49-F238E27FC236}">
                <a16:creationId xmlns:a16="http://schemas.microsoft.com/office/drawing/2014/main" id="{EF9D717B-6DDA-F36E-CD61-AF0EB5DE2A11}"/>
              </a:ext>
            </a:extLst>
          </p:cNvPr>
          <p:cNvSpPr>
            <a:spLocks noGrp="1"/>
          </p:cNvSpPr>
          <p:nvPr>
            <p:ph type="title"/>
          </p:nvPr>
        </p:nvSpPr>
        <p:spPr>
          <a:prstGeom prst="rect">
            <a:avLst/>
          </a:prstGeom>
        </p:spPr>
        <p:txBody>
          <a:bodyPr/>
          <a:lstStyle/>
          <a:p>
            <a:r>
              <a:rPr lang="zh-CN" altLang="en-US" dirty="0"/>
              <a:t>时间线</a:t>
            </a:r>
          </a:p>
        </p:txBody>
      </p:sp>
      <p:sp>
        <p:nvSpPr>
          <p:cNvPr id="53" name="文本框 52">
            <a:extLst>
              <a:ext uri="{FF2B5EF4-FFF2-40B4-BE49-F238E27FC236}">
                <a16:creationId xmlns:a16="http://schemas.microsoft.com/office/drawing/2014/main" id="{D5142DE4-47A0-8312-283F-FC2F10E74D71}"/>
              </a:ext>
            </a:extLst>
          </p:cNvPr>
          <p:cNvSpPr txBox="1"/>
          <p:nvPr/>
        </p:nvSpPr>
        <p:spPr>
          <a:xfrm>
            <a:off x="8417492" y="1409222"/>
            <a:ext cx="2122513" cy="1415709"/>
          </a:xfrm>
          <a:prstGeom prst="rect">
            <a:avLst/>
          </a:prstGeom>
          <a:noFill/>
        </p:spPr>
        <p:txBody>
          <a:bodyPr wrap="square" rtlCol="0">
            <a:spAutoFit/>
          </a:bodyPr>
          <a:lstStyle/>
          <a:p>
            <a:pPr algn="ctr">
              <a:lnSpc>
                <a:spcPct val="125000"/>
              </a:lnSpc>
            </a:pPr>
            <a:r>
              <a:rPr kumimoji="1" lang="zh-CN" altLang="en-US" sz="1400" b="1" dirty="0">
                <a:solidFill>
                  <a:srgbClr val="336FFF"/>
                </a:solidFill>
                <a:latin typeface="FZLanTingHeiPro_GB18030 SemiBol" panose="02000500000000000000" pitchFamily="2" charset="-122"/>
                <a:ea typeface="FZLanTingHeiPro_GB18030 SemiBol" panose="02000500000000000000" pitchFamily="2" charset="-122"/>
              </a:rPr>
              <a:t>重要内容</a:t>
            </a:r>
          </a:p>
          <a:p>
            <a:pPr algn="ct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内容内容内容内容内容内容内容内容内容</a:t>
            </a:r>
          </a:p>
          <a:p>
            <a:pPr algn="ctr">
              <a:lnSpc>
                <a:spcPct val="125000"/>
              </a:lnSpc>
            </a:pP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内容内容内容</a:t>
            </a:r>
          </a:p>
          <a:p>
            <a:pPr algn="ctr">
              <a:lnSpc>
                <a:spcPct val="125000"/>
              </a:lnSpc>
            </a:pPr>
            <a:endPar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FACFACB-D4E0-AB4E-A6D4-0E6495538A33}"/>
              </a:ext>
            </a:extLst>
          </p:cNvPr>
          <p:cNvSpPr>
            <a:spLocks noGrp="1"/>
          </p:cNvSpPr>
          <p:nvPr>
            <p:ph type="title"/>
          </p:nvPr>
        </p:nvSpPr>
        <p:spPr>
          <a:prstGeom prst="rect">
            <a:avLst/>
          </a:prstGeom>
        </p:spPr>
        <p:txBody>
          <a:bodyPr/>
          <a:lstStyle/>
          <a:p>
            <a:r>
              <a:rPr lang="zh-CN" altLang="en-US" dirty="0">
                <a:solidFill>
                  <a:srgbClr val="336FFF"/>
                </a:solidFill>
              </a:rPr>
              <a:t>角色关系</a:t>
            </a:r>
            <a:br>
              <a:rPr lang="en-US" altLang="zh-CN" dirty="0">
                <a:solidFill>
                  <a:srgbClr val="336FFF"/>
                </a:solidFill>
              </a:rPr>
            </a:br>
            <a:r>
              <a:rPr lang="zh-CN" altLang="en-US" dirty="0">
                <a:solidFill>
                  <a:srgbClr val="336FFF"/>
                </a:solidFill>
              </a:rPr>
              <a:t>角色关系</a:t>
            </a:r>
            <a:endParaRPr lang="zh-CN" altLang="en-US" dirty="0">
              <a:solidFill>
                <a:srgbClr val="133C9A"/>
              </a:solidFill>
            </a:endParaRPr>
          </a:p>
        </p:txBody>
      </p:sp>
      <p:sp>
        <p:nvSpPr>
          <p:cNvPr id="14" name="文本占位符 13">
            <a:extLst>
              <a:ext uri="{FF2B5EF4-FFF2-40B4-BE49-F238E27FC236}">
                <a16:creationId xmlns:a16="http://schemas.microsoft.com/office/drawing/2014/main" id="{710C53EF-E8AD-144B-AEA8-85ACD52C7489}"/>
              </a:ext>
            </a:extLst>
          </p:cNvPr>
          <p:cNvSpPr>
            <a:spLocks noGrp="1"/>
          </p:cNvSpPr>
          <p:nvPr>
            <p:ph type="body" sz="quarter" idx="4294967295"/>
          </p:nvPr>
        </p:nvSpPr>
        <p:spPr>
          <a:xfrm>
            <a:off x="642583" y="1418872"/>
            <a:ext cx="7339195" cy="390525"/>
          </a:xfrm>
          <a:prstGeom prst="rect">
            <a:avLst/>
          </a:prstGeom>
        </p:spPr>
        <p:txBody>
          <a:bodyPr/>
          <a:lstStyle/>
          <a:p>
            <a:r>
              <a:rPr lang="zh-CN" altLang="en-US" dirty="0"/>
              <a:t>副标题位置</a:t>
            </a:r>
          </a:p>
        </p:txBody>
      </p:sp>
      <p:sp>
        <p:nvSpPr>
          <p:cNvPr id="4" name="右箭头 3">
            <a:extLst>
              <a:ext uri="{FF2B5EF4-FFF2-40B4-BE49-F238E27FC236}">
                <a16:creationId xmlns:a16="http://schemas.microsoft.com/office/drawing/2014/main" id="{9624B57B-2459-797E-1E1C-957F90C01866}"/>
              </a:ext>
            </a:extLst>
          </p:cNvPr>
          <p:cNvSpPr/>
          <p:nvPr/>
        </p:nvSpPr>
        <p:spPr>
          <a:xfrm>
            <a:off x="35022" y="4135191"/>
            <a:ext cx="11880000" cy="162591"/>
          </a:xfrm>
          <a:prstGeom prst="rightArrow">
            <a:avLst>
              <a:gd name="adj1" fmla="val 50000"/>
              <a:gd name="adj2" fmla="val 83333"/>
            </a:avLst>
          </a:prstGeom>
          <a:gradFill>
            <a:gsLst>
              <a:gs pos="0">
                <a:srgbClr val="0067FF">
                  <a:alpha val="0"/>
                </a:srgbClr>
              </a:gs>
              <a:gs pos="100000">
                <a:srgbClr val="0067FF"/>
              </a:gs>
            </a:gsLst>
            <a:lin ang="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11" name="文本框 10">
            <a:extLst>
              <a:ext uri="{FF2B5EF4-FFF2-40B4-BE49-F238E27FC236}">
                <a16:creationId xmlns:a16="http://schemas.microsoft.com/office/drawing/2014/main" id="{EC948A54-4016-C6BB-31C0-B0FC6C7AB590}"/>
              </a:ext>
            </a:extLst>
          </p:cNvPr>
          <p:cNvSpPr txBox="1"/>
          <p:nvPr/>
        </p:nvSpPr>
        <p:spPr>
          <a:xfrm>
            <a:off x="3682147" y="3736375"/>
            <a:ext cx="1010028" cy="307777"/>
          </a:xfrm>
          <a:prstGeom prst="rect">
            <a:avLst/>
          </a:prstGeom>
          <a:noFill/>
        </p:spPr>
        <p:txBody>
          <a:bodyPr wrap="square" rtlCol="0">
            <a:spAutoFit/>
          </a:bodyPr>
          <a:lstStyle/>
          <a:p>
            <a:pPr algn="ctr"/>
            <a:r>
              <a:rPr kumimoji="1" lang="zh-CN" altLang="en-US" sz="1400" b="1" dirty="0">
                <a:solidFill>
                  <a:schemeClr val="tx1">
                    <a:lumMod val="75000"/>
                    <a:lumOff val="25000"/>
                  </a:schemeClr>
                </a:solidFill>
                <a:latin typeface="Lantinghei SC Demibold" panose="02000000000000000000" pitchFamily="2" charset="-122"/>
                <a:ea typeface="Lantinghei SC Demibold" panose="02000000000000000000" pitchFamily="2" charset="-122"/>
              </a:rPr>
              <a:t>产品名称</a:t>
            </a:r>
          </a:p>
        </p:txBody>
      </p:sp>
      <p:sp>
        <p:nvSpPr>
          <p:cNvPr id="24" name="文本框 23">
            <a:extLst>
              <a:ext uri="{FF2B5EF4-FFF2-40B4-BE49-F238E27FC236}">
                <a16:creationId xmlns:a16="http://schemas.microsoft.com/office/drawing/2014/main" id="{C738E9CB-F163-FAB1-3528-383F97AB35E1}"/>
              </a:ext>
            </a:extLst>
          </p:cNvPr>
          <p:cNvSpPr txBox="1"/>
          <p:nvPr/>
        </p:nvSpPr>
        <p:spPr>
          <a:xfrm>
            <a:off x="8300460" y="3736375"/>
            <a:ext cx="1093640" cy="307777"/>
          </a:xfrm>
          <a:prstGeom prst="rect">
            <a:avLst/>
          </a:prstGeom>
          <a:noFill/>
        </p:spPr>
        <p:txBody>
          <a:bodyPr wrap="square" rtlCol="0">
            <a:spAutoFit/>
          </a:bodyPr>
          <a:lstStyle/>
          <a:p>
            <a:pPr algn="ctr"/>
            <a:r>
              <a:rPr kumimoji="1" lang="zh-CN" altLang="en-US" sz="1400" b="1" dirty="0">
                <a:solidFill>
                  <a:schemeClr val="tx1">
                    <a:lumMod val="75000"/>
                    <a:lumOff val="25000"/>
                  </a:schemeClr>
                </a:solidFill>
                <a:latin typeface="Lantinghei SC Demibold" panose="02000000000000000000" pitchFamily="2" charset="-122"/>
                <a:ea typeface="Lantinghei SC Demibold" panose="02000000000000000000" pitchFamily="2" charset="-122"/>
              </a:rPr>
              <a:t>产品名称</a:t>
            </a:r>
          </a:p>
        </p:txBody>
      </p:sp>
      <p:grpSp>
        <p:nvGrpSpPr>
          <p:cNvPr id="12" name="组合 11">
            <a:extLst>
              <a:ext uri="{FF2B5EF4-FFF2-40B4-BE49-F238E27FC236}">
                <a16:creationId xmlns:a16="http://schemas.microsoft.com/office/drawing/2014/main" id="{FDD836CE-C676-E671-9AE7-1BA0821854F1}"/>
              </a:ext>
            </a:extLst>
          </p:cNvPr>
          <p:cNvGrpSpPr/>
          <p:nvPr/>
        </p:nvGrpSpPr>
        <p:grpSpPr>
          <a:xfrm>
            <a:off x="2905043" y="2755352"/>
            <a:ext cx="288000" cy="2332676"/>
            <a:chOff x="2846228" y="2755352"/>
            <a:chExt cx="288000" cy="2332676"/>
          </a:xfrm>
        </p:grpSpPr>
        <p:cxnSp>
          <p:nvCxnSpPr>
            <p:cNvPr id="27" name="直线连接符 26">
              <a:extLst>
                <a:ext uri="{FF2B5EF4-FFF2-40B4-BE49-F238E27FC236}">
                  <a16:creationId xmlns:a16="http://schemas.microsoft.com/office/drawing/2014/main" id="{FB4E3B5A-B74A-BE46-EA2C-06CC17F9726B}"/>
                </a:ext>
              </a:extLst>
            </p:cNvPr>
            <p:cNvCxnSpPr/>
            <p:nvPr/>
          </p:nvCxnSpPr>
          <p:spPr>
            <a:xfrm>
              <a:off x="2990228" y="2827751"/>
              <a:ext cx="0" cy="2160000"/>
            </a:xfrm>
            <a:prstGeom prst="line">
              <a:avLst/>
            </a:prstGeom>
            <a:ln w="6350">
              <a:solidFill>
                <a:srgbClr val="0061EB"/>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CC82DDA9-2FD6-972A-CEAA-38F1E8C522FC}"/>
                </a:ext>
              </a:extLst>
            </p:cNvPr>
            <p:cNvGrpSpPr/>
            <p:nvPr/>
          </p:nvGrpSpPr>
          <p:grpSpPr>
            <a:xfrm>
              <a:off x="2846228" y="2755352"/>
              <a:ext cx="288000" cy="288000"/>
              <a:chOff x="717487" y="1592762"/>
              <a:chExt cx="216000" cy="216000"/>
            </a:xfrm>
          </p:grpSpPr>
          <p:sp>
            <p:nvSpPr>
              <p:cNvPr id="73" name="椭圆 72">
                <a:extLst>
                  <a:ext uri="{FF2B5EF4-FFF2-40B4-BE49-F238E27FC236}">
                    <a16:creationId xmlns:a16="http://schemas.microsoft.com/office/drawing/2014/main" id="{5C9F5026-E88B-4AF7-56A3-DB706FBBD016}"/>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74" name="椭圆 73">
                <a:extLst>
                  <a:ext uri="{FF2B5EF4-FFF2-40B4-BE49-F238E27FC236}">
                    <a16:creationId xmlns:a16="http://schemas.microsoft.com/office/drawing/2014/main" id="{FC3627C7-1859-6535-F790-C0B45A122D43}"/>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nvGrpSpPr>
            <p:cNvPr id="29" name="组合 28">
              <a:extLst>
                <a:ext uri="{FF2B5EF4-FFF2-40B4-BE49-F238E27FC236}">
                  <a16:creationId xmlns:a16="http://schemas.microsoft.com/office/drawing/2014/main" id="{E2E3481A-0C67-4E02-9D7D-BE7E259C2D2E}"/>
                </a:ext>
              </a:extLst>
            </p:cNvPr>
            <p:cNvGrpSpPr/>
            <p:nvPr/>
          </p:nvGrpSpPr>
          <p:grpSpPr>
            <a:xfrm>
              <a:off x="2846228" y="4800028"/>
              <a:ext cx="288000" cy="288000"/>
              <a:chOff x="717487" y="1592762"/>
              <a:chExt cx="216000" cy="216000"/>
            </a:xfrm>
          </p:grpSpPr>
          <p:sp>
            <p:nvSpPr>
              <p:cNvPr id="71" name="椭圆 70">
                <a:extLst>
                  <a:ext uri="{FF2B5EF4-FFF2-40B4-BE49-F238E27FC236}">
                    <a16:creationId xmlns:a16="http://schemas.microsoft.com/office/drawing/2014/main" id="{B2CC7E99-C1E2-E868-A450-7E48217A32AB}"/>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72" name="椭圆 71">
                <a:extLst>
                  <a:ext uri="{FF2B5EF4-FFF2-40B4-BE49-F238E27FC236}">
                    <a16:creationId xmlns:a16="http://schemas.microsoft.com/office/drawing/2014/main" id="{E0C4DE35-BE54-685A-C8FD-F871DCC3A59D}"/>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grpSp>
        <p:nvGrpSpPr>
          <p:cNvPr id="6" name="组合 5">
            <a:extLst>
              <a:ext uri="{FF2B5EF4-FFF2-40B4-BE49-F238E27FC236}">
                <a16:creationId xmlns:a16="http://schemas.microsoft.com/office/drawing/2014/main" id="{76CD41C7-F777-6DCF-BD54-56450C8FFEA0}"/>
              </a:ext>
            </a:extLst>
          </p:cNvPr>
          <p:cNvGrpSpPr/>
          <p:nvPr/>
        </p:nvGrpSpPr>
        <p:grpSpPr>
          <a:xfrm>
            <a:off x="5181278" y="2755352"/>
            <a:ext cx="291147" cy="2332676"/>
            <a:chOff x="5083416" y="2755352"/>
            <a:chExt cx="291147" cy="2332676"/>
          </a:xfrm>
        </p:grpSpPr>
        <p:cxnSp>
          <p:nvCxnSpPr>
            <p:cNvPr id="30" name="直线连接符 29">
              <a:extLst>
                <a:ext uri="{FF2B5EF4-FFF2-40B4-BE49-F238E27FC236}">
                  <a16:creationId xmlns:a16="http://schemas.microsoft.com/office/drawing/2014/main" id="{1EEE2641-A892-935F-AB12-490F54BBB4B7}"/>
                </a:ext>
              </a:extLst>
            </p:cNvPr>
            <p:cNvCxnSpPr/>
            <p:nvPr/>
          </p:nvCxnSpPr>
          <p:spPr>
            <a:xfrm>
              <a:off x="5230563" y="2844896"/>
              <a:ext cx="0" cy="2160000"/>
            </a:xfrm>
            <a:prstGeom prst="line">
              <a:avLst/>
            </a:prstGeom>
            <a:ln w="6350">
              <a:solidFill>
                <a:srgbClr val="0061EB"/>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7ECCCF8B-98D2-9C4A-4ADC-BBA6B1C85947}"/>
                </a:ext>
              </a:extLst>
            </p:cNvPr>
            <p:cNvGrpSpPr/>
            <p:nvPr/>
          </p:nvGrpSpPr>
          <p:grpSpPr>
            <a:xfrm>
              <a:off x="5083416" y="2755352"/>
              <a:ext cx="288000" cy="288000"/>
              <a:chOff x="717487" y="1592762"/>
              <a:chExt cx="216000" cy="216000"/>
            </a:xfrm>
          </p:grpSpPr>
          <p:sp>
            <p:nvSpPr>
              <p:cNvPr id="69" name="椭圆 68">
                <a:extLst>
                  <a:ext uri="{FF2B5EF4-FFF2-40B4-BE49-F238E27FC236}">
                    <a16:creationId xmlns:a16="http://schemas.microsoft.com/office/drawing/2014/main" id="{313BF0D4-4EAA-E3DF-DB44-C48391B9378E}"/>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70" name="椭圆 69">
                <a:extLst>
                  <a:ext uri="{FF2B5EF4-FFF2-40B4-BE49-F238E27FC236}">
                    <a16:creationId xmlns:a16="http://schemas.microsoft.com/office/drawing/2014/main" id="{E443705F-2280-BFB8-98EB-D14C39EF61EB}"/>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nvGrpSpPr>
            <p:cNvPr id="32" name="组合 31">
              <a:extLst>
                <a:ext uri="{FF2B5EF4-FFF2-40B4-BE49-F238E27FC236}">
                  <a16:creationId xmlns:a16="http://schemas.microsoft.com/office/drawing/2014/main" id="{FAA4FEFD-9000-2701-C209-5B3C05265F85}"/>
                </a:ext>
              </a:extLst>
            </p:cNvPr>
            <p:cNvGrpSpPr/>
            <p:nvPr/>
          </p:nvGrpSpPr>
          <p:grpSpPr>
            <a:xfrm>
              <a:off x="5086563" y="4800028"/>
              <a:ext cx="288000" cy="288000"/>
              <a:chOff x="717487" y="1592762"/>
              <a:chExt cx="216000" cy="216000"/>
            </a:xfrm>
          </p:grpSpPr>
          <p:sp>
            <p:nvSpPr>
              <p:cNvPr id="67" name="椭圆 66">
                <a:extLst>
                  <a:ext uri="{FF2B5EF4-FFF2-40B4-BE49-F238E27FC236}">
                    <a16:creationId xmlns:a16="http://schemas.microsoft.com/office/drawing/2014/main" id="{18F55C20-3701-782F-9A0F-06783A82D373}"/>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68" name="椭圆 67">
                <a:extLst>
                  <a:ext uri="{FF2B5EF4-FFF2-40B4-BE49-F238E27FC236}">
                    <a16:creationId xmlns:a16="http://schemas.microsoft.com/office/drawing/2014/main" id="{69B64660-6BFA-E7BF-BD05-B95EA36A3DC9}"/>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grpSp>
        <p:nvGrpSpPr>
          <p:cNvPr id="2" name="组合 1">
            <a:extLst>
              <a:ext uri="{FF2B5EF4-FFF2-40B4-BE49-F238E27FC236}">
                <a16:creationId xmlns:a16="http://schemas.microsoft.com/office/drawing/2014/main" id="{E65167CA-FAE8-AD49-55E4-6934223B081D}"/>
              </a:ext>
            </a:extLst>
          </p:cNvPr>
          <p:cNvGrpSpPr/>
          <p:nvPr/>
        </p:nvGrpSpPr>
        <p:grpSpPr>
          <a:xfrm>
            <a:off x="7460659" y="2755352"/>
            <a:ext cx="291146" cy="2332676"/>
            <a:chOff x="7488908" y="2755352"/>
            <a:chExt cx="291146" cy="2332676"/>
          </a:xfrm>
        </p:grpSpPr>
        <p:cxnSp>
          <p:nvCxnSpPr>
            <p:cNvPr id="33" name="直线连接符 32">
              <a:extLst>
                <a:ext uri="{FF2B5EF4-FFF2-40B4-BE49-F238E27FC236}">
                  <a16:creationId xmlns:a16="http://schemas.microsoft.com/office/drawing/2014/main" id="{36C7D365-659D-F9A7-635D-C084664F4315}"/>
                </a:ext>
              </a:extLst>
            </p:cNvPr>
            <p:cNvCxnSpPr/>
            <p:nvPr/>
          </p:nvCxnSpPr>
          <p:spPr>
            <a:xfrm>
              <a:off x="7632909" y="2827751"/>
              <a:ext cx="0" cy="2160000"/>
            </a:xfrm>
            <a:prstGeom prst="line">
              <a:avLst/>
            </a:prstGeom>
            <a:ln w="6350">
              <a:solidFill>
                <a:srgbClr val="0061EB"/>
              </a:solidFill>
            </a:ln>
          </p:spPr>
          <p:style>
            <a:lnRef idx="1">
              <a:schemeClr val="accent1"/>
            </a:lnRef>
            <a:fillRef idx="0">
              <a:schemeClr val="accent1"/>
            </a:fillRef>
            <a:effectRef idx="0">
              <a:schemeClr val="accent1"/>
            </a:effectRef>
            <a:fontRef idx="minor">
              <a:schemeClr val="tx1"/>
            </a:fontRef>
          </p:style>
        </p:cxnSp>
        <p:grpSp>
          <p:nvGrpSpPr>
            <p:cNvPr id="34" name="组合 33">
              <a:extLst>
                <a:ext uri="{FF2B5EF4-FFF2-40B4-BE49-F238E27FC236}">
                  <a16:creationId xmlns:a16="http://schemas.microsoft.com/office/drawing/2014/main" id="{5680F5E3-87CA-8477-544B-68CFBE785B6B}"/>
                </a:ext>
              </a:extLst>
            </p:cNvPr>
            <p:cNvGrpSpPr/>
            <p:nvPr/>
          </p:nvGrpSpPr>
          <p:grpSpPr>
            <a:xfrm>
              <a:off x="7492054" y="2755352"/>
              <a:ext cx="288000" cy="288000"/>
              <a:chOff x="717487" y="1592762"/>
              <a:chExt cx="216000" cy="216000"/>
            </a:xfrm>
          </p:grpSpPr>
          <p:sp>
            <p:nvSpPr>
              <p:cNvPr id="65" name="椭圆 64">
                <a:extLst>
                  <a:ext uri="{FF2B5EF4-FFF2-40B4-BE49-F238E27FC236}">
                    <a16:creationId xmlns:a16="http://schemas.microsoft.com/office/drawing/2014/main" id="{9B2876CE-A907-552C-0A03-46B54E7E81CF}"/>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66" name="椭圆 65">
                <a:extLst>
                  <a:ext uri="{FF2B5EF4-FFF2-40B4-BE49-F238E27FC236}">
                    <a16:creationId xmlns:a16="http://schemas.microsoft.com/office/drawing/2014/main" id="{DC043D8B-4AA8-378C-82DD-7C8EE71EB377}"/>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nvGrpSpPr>
            <p:cNvPr id="35" name="组合 34">
              <a:extLst>
                <a:ext uri="{FF2B5EF4-FFF2-40B4-BE49-F238E27FC236}">
                  <a16:creationId xmlns:a16="http://schemas.microsoft.com/office/drawing/2014/main" id="{CEC1ECA0-2FF0-4F10-83CC-9D40D753C7D5}"/>
                </a:ext>
              </a:extLst>
            </p:cNvPr>
            <p:cNvGrpSpPr/>
            <p:nvPr/>
          </p:nvGrpSpPr>
          <p:grpSpPr>
            <a:xfrm>
              <a:off x="7488908" y="4800028"/>
              <a:ext cx="288000" cy="288000"/>
              <a:chOff x="717487" y="1592762"/>
              <a:chExt cx="216000" cy="216000"/>
            </a:xfrm>
          </p:grpSpPr>
          <p:sp>
            <p:nvSpPr>
              <p:cNvPr id="63" name="椭圆 62">
                <a:extLst>
                  <a:ext uri="{FF2B5EF4-FFF2-40B4-BE49-F238E27FC236}">
                    <a16:creationId xmlns:a16="http://schemas.microsoft.com/office/drawing/2014/main" id="{143A39BF-B035-0F7E-8040-04AB5E029FFD}"/>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64" name="椭圆 63">
                <a:extLst>
                  <a:ext uri="{FF2B5EF4-FFF2-40B4-BE49-F238E27FC236}">
                    <a16:creationId xmlns:a16="http://schemas.microsoft.com/office/drawing/2014/main" id="{8BE00795-03BE-4592-7897-8CB80EBF6D77}"/>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grpSp>
        <p:nvGrpSpPr>
          <p:cNvPr id="3" name="组合 2">
            <a:extLst>
              <a:ext uri="{FF2B5EF4-FFF2-40B4-BE49-F238E27FC236}">
                <a16:creationId xmlns:a16="http://schemas.microsoft.com/office/drawing/2014/main" id="{EB0F5E4C-6B9F-FD1E-49DA-152D41EC775B}"/>
              </a:ext>
            </a:extLst>
          </p:cNvPr>
          <p:cNvGrpSpPr/>
          <p:nvPr/>
        </p:nvGrpSpPr>
        <p:grpSpPr>
          <a:xfrm>
            <a:off x="9740039" y="2755352"/>
            <a:ext cx="288000" cy="2332676"/>
            <a:chOff x="9740039" y="2755352"/>
            <a:chExt cx="288000" cy="2332676"/>
          </a:xfrm>
        </p:grpSpPr>
        <p:cxnSp>
          <p:nvCxnSpPr>
            <p:cNvPr id="36" name="直线连接符 35">
              <a:extLst>
                <a:ext uri="{FF2B5EF4-FFF2-40B4-BE49-F238E27FC236}">
                  <a16:creationId xmlns:a16="http://schemas.microsoft.com/office/drawing/2014/main" id="{D2B06842-4ADD-8519-AD5F-46776723714D}"/>
                </a:ext>
              </a:extLst>
            </p:cNvPr>
            <p:cNvCxnSpPr>
              <a:cxnSpLocks/>
            </p:cNvCxnSpPr>
            <p:nvPr/>
          </p:nvCxnSpPr>
          <p:spPr>
            <a:xfrm>
              <a:off x="9884039" y="2827751"/>
              <a:ext cx="0" cy="2160000"/>
            </a:xfrm>
            <a:prstGeom prst="line">
              <a:avLst/>
            </a:prstGeom>
            <a:ln w="6350">
              <a:solidFill>
                <a:srgbClr val="0061EB"/>
              </a:solidFill>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6529C5AD-89A7-2B83-B3E9-3A7D61340560}"/>
                </a:ext>
              </a:extLst>
            </p:cNvPr>
            <p:cNvGrpSpPr/>
            <p:nvPr/>
          </p:nvGrpSpPr>
          <p:grpSpPr>
            <a:xfrm>
              <a:off x="9740039" y="2755352"/>
              <a:ext cx="288000" cy="288000"/>
              <a:chOff x="717487" y="1592762"/>
              <a:chExt cx="216000" cy="216000"/>
            </a:xfrm>
          </p:grpSpPr>
          <p:sp>
            <p:nvSpPr>
              <p:cNvPr id="61" name="椭圆 60">
                <a:extLst>
                  <a:ext uri="{FF2B5EF4-FFF2-40B4-BE49-F238E27FC236}">
                    <a16:creationId xmlns:a16="http://schemas.microsoft.com/office/drawing/2014/main" id="{747E08CB-7CD8-3641-4A13-7735CC92DDB9}"/>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62" name="椭圆 61">
                <a:extLst>
                  <a:ext uri="{FF2B5EF4-FFF2-40B4-BE49-F238E27FC236}">
                    <a16:creationId xmlns:a16="http://schemas.microsoft.com/office/drawing/2014/main" id="{DA88D570-5515-D4ED-CFF6-362427294355}"/>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nvGrpSpPr>
            <p:cNvPr id="38" name="组合 37">
              <a:extLst>
                <a:ext uri="{FF2B5EF4-FFF2-40B4-BE49-F238E27FC236}">
                  <a16:creationId xmlns:a16="http://schemas.microsoft.com/office/drawing/2014/main" id="{D85812DA-5C08-F43F-4DFA-F9D144B4443D}"/>
                </a:ext>
              </a:extLst>
            </p:cNvPr>
            <p:cNvGrpSpPr/>
            <p:nvPr/>
          </p:nvGrpSpPr>
          <p:grpSpPr>
            <a:xfrm>
              <a:off x="9740039" y="4800028"/>
              <a:ext cx="288000" cy="288000"/>
              <a:chOff x="717487" y="1592762"/>
              <a:chExt cx="216000" cy="216000"/>
            </a:xfrm>
          </p:grpSpPr>
          <p:sp>
            <p:nvSpPr>
              <p:cNvPr id="59" name="椭圆 58">
                <a:extLst>
                  <a:ext uri="{FF2B5EF4-FFF2-40B4-BE49-F238E27FC236}">
                    <a16:creationId xmlns:a16="http://schemas.microsoft.com/office/drawing/2014/main" id="{977ED2B0-118C-8538-51FA-5F3939893C5F}"/>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60" name="椭圆 59">
                <a:extLst>
                  <a:ext uri="{FF2B5EF4-FFF2-40B4-BE49-F238E27FC236}">
                    <a16:creationId xmlns:a16="http://schemas.microsoft.com/office/drawing/2014/main" id="{9A180CA5-B5EC-6BA8-D06F-D57D8420098E}"/>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sp>
        <p:nvSpPr>
          <p:cNvPr id="41" name="文本框 40">
            <a:extLst>
              <a:ext uri="{FF2B5EF4-FFF2-40B4-BE49-F238E27FC236}">
                <a16:creationId xmlns:a16="http://schemas.microsoft.com/office/drawing/2014/main" id="{612E6E23-EBDD-D72C-382A-7C54C351C68B}"/>
              </a:ext>
            </a:extLst>
          </p:cNvPr>
          <p:cNvSpPr txBox="1"/>
          <p:nvPr/>
        </p:nvSpPr>
        <p:spPr>
          <a:xfrm>
            <a:off x="1429107" y="3736375"/>
            <a:ext cx="924911" cy="307777"/>
          </a:xfrm>
          <a:prstGeom prst="rect">
            <a:avLst/>
          </a:prstGeom>
          <a:noFill/>
        </p:spPr>
        <p:txBody>
          <a:bodyPr wrap="square" rtlCol="0">
            <a:spAutoFit/>
          </a:bodyPr>
          <a:lstStyle/>
          <a:p>
            <a:pPr algn="ctr"/>
            <a:r>
              <a:rPr kumimoji="1" lang="zh-CN" altLang="en-US" sz="1400" b="1" dirty="0">
                <a:solidFill>
                  <a:schemeClr val="tx1">
                    <a:lumMod val="75000"/>
                    <a:lumOff val="25000"/>
                  </a:schemeClr>
                </a:solidFill>
                <a:latin typeface="Lantinghei SC Demibold" panose="02000000000000000000" pitchFamily="2" charset="-122"/>
                <a:ea typeface="Lantinghei SC Demibold" panose="02000000000000000000" pitchFamily="2" charset="-122"/>
              </a:rPr>
              <a:t>产品名称</a:t>
            </a:r>
          </a:p>
        </p:txBody>
      </p:sp>
      <p:sp>
        <p:nvSpPr>
          <p:cNvPr id="42" name="文本框 41">
            <a:extLst>
              <a:ext uri="{FF2B5EF4-FFF2-40B4-BE49-F238E27FC236}">
                <a16:creationId xmlns:a16="http://schemas.microsoft.com/office/drawing/2014/main" id="{C1AE9DBA-4B8A-F0C1-8A9E-00F74221C612}"/>
              </a:ext>
            </a:extLst>
          </p:cNvPr>
          <p:cNvSpPr txBox="1"/>
          <p:nvPr/>
        </p:nvSpPr>
        <p:spPr>
          <a:xfrm>
            <a:off x="917247" y="2727880"/>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grpSp>
        <p:nvGrpSpPr>
          <p:cNvPr id="18" name="组合 17">
            <a:extLst>
              <a:ext uri="{FF2B5EF4-FFF2-40B4-BE49-F238E27FC236}">
                <a16:creationId xmlns:a16="http://schemas.microsoft.com/office/drawing/2014/main" id="{D947D58C-8AA9-C454-7206-37A6DA4F0A40}"/>
              </a:ext>
            </a:extLst>
          </p:cNvPr>
          <p:cNvGrpSpPr/>
          <p:nvPr/>
        </p:nvGrpSpPr>
        <p:grpSpPr>
          <a:xfrm>
            <a:off x="628808" y="2755352"/>
            <a:ext cx="288000" cy="2332676"/>
            <a:chOff x="628808" y="2755352"/>
            <a:chExt cx="288000" cy="2332676"/>
          </a:xfrm>
        </p:grpSpPr>
        <p:cxnSp>
          <p:nvCxnSpPr>
            <p:cNvPr id="44" name="直线连接符 60">
              <a:extLst>
                <a:ext uri="{FF2B5EF4-FFF2-40B4-BE49-F238E27FC236}">
                  <a16:creationId xmlns:a16="http://schemas.microsoft.com/office/drawing/2014/main" id="{9ECC6771-A189-1F7E-B232-187BDD75F7B9}"/>
                </a:ext>
              </a:extLst>
            </p:cNvPr>
            <p:cNvCxnSpPr/>
            <p:nvPr/>
          </p:nvCxnSpPr>
          <p:spPr>
            <a:xfrm>
              <a:off x="772808" y="2844896"/>
              <a:ext cx="0" cy="2160000"/>
            </a:xfrm>
            <a:prstGeom prst="line">
              <a:avLst/>
            </a:prstGeom>
            <a:ln w="6350">
              <a:solidFill>
                <a:srgbClr val="0061EB"/>
              </a:solidFill>
            </a:ln>
          </p:spPr>
          <p:style>
            <a:lnRef idx="1">
              <a:schemeClr val="accent1"/>
            </a:lnRef>
            <a:fillRef idx="0">
              <a:schemeClr val="accent1"/>
            </a:fillRef>
            <a:effectRef idx="0">
              <a:schemeClr val="accent1"/>
            </a:effectRef>
            <a:fontRef idx="minor">
              <a:schemeClr val="tx1"/>
            </a:fontRef>
          </p:style>
        </p:cxnSp>
        <p:grpSp>
          <p:nvGrpSpPr>
            <p:cNvPr id="45" name="组合 44">
              <a:extLst>
                <a:ext uri="{FF2B5EF4-FFF2-40B4-BE49-F238E27FC236}">
                  <a16:creationId xmlns:a16="http://schemas.microsoft.com/office/drawing/2014/main" id="{9F5EA4E5-FC5F-0177-5DD2-1097454D5E49}"/>
                </a:ext>
              </a:extLst>
            </p:cNvPr>
            <p:cNvGrpSpPr/>
            <p:nvPr/>
          </p:nvGrpSpPr>
          <p:grpSpPr>
            <a:xfrm>
              <a:off x="628808" y="2755352"/>
              <a:ext cx="288000" cy="288000"/>
              <a:chOff x="717487" y="1592762"/>
              <a:chExt cx="216000" cy="216000"/>
            </a:xfrm>
          </p:grpSpPr>
          <p:sp>
            <p:nvSpPr>
              <p:cNvPr id="57" name="椭圆 56">
                <a:extLst>
                  <a:ext uri="{FF2B5EF4-FFF2-40B4-BE49-F238E27FC236}">
                    <a16:creationId xmlns:a16="http://schemas.microsoft.com/office/drawing/2014/main" id="{5527F33B-15C8-C9BB-8240-B3050FF113D7}"/>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58" name="椭圆 57">
                <a:extLst>
                  <a:ext uri="{FF2B5EF4-FFF2-40B4-BE49-F238E27FC236}">
                    <a16:creationId xmlns:a16="http://schemas.microsoft.com/office/drawing/2014/main" id="{B09A966E-04F8-E1AE-FF51-6AA79D230B66}"/>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nvGrpSpPr>
            <p:cNvPr id="46" name="组合 45">
              <a:extLst>
                <a:ext uri="{FF2B5EF4-FFF2-40B4-BE49-F238E27FC236}">
                  <a16:creationId xmlns:a16="http://schemas.microsoft.com/office/drawing/2014/main" id="{1062EAEA-28C0-4465-5D85-FB95E54F83F6}"/>
                </a:ext>
              </a:extLst>
            </p:cNvPr>
            <p:cNvGrpSpPr/>
            <p:nvPr/>
          </p:nvGrpSpPr>
          <p:grpSpPr>
            <a:xfrm>
              <a:off x="628808" y="4800028"/>
              <a:ext cx="288000" cy="288000"/>
              <a:chOff x="717487" y="1592762"/>
              <a:chExt cx="216000" cy="216000"/>
            </a:xfrm>
          </p:grpSpPr>
          <p:sp>
            <p:nvSpPr>
              <p:cNvPr id="55" name="椭圆 54">
                <a:extLst>
                  <a:ext uri="{FF2B5EF4-FFF2-40B4-BE49-F238E27FC236}">
                    <a16:creationId xmlns:a16="http://schemas.microsoft.com/office/drawing/2014/main" id="{76AE461B-04F1-AE63-743D-38FC661C18F5}"/>
                  </a:ext>
                </a:extLst>
              </p:cNvPr>
              <p:cNvSpPr/>
              <p:nvPr/>
            </p:nvSpPr>
            <p:spPr>
              <a:xfrm>
                <a:off x="717487" y="1592762"/>
                <a:ext cx="216000" cy="216000"/>
              </a:xfrm>
              <a:prstGeom prst="ellipse">
                <a:avLst/>
              </a:prstGeom>
              <a:solidFill>
                <a:srgbClr val="CCE0FF">
                  <a:alpha val="60000"/>
                </a:srgb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sp>
            <p:nvSpPr>
              <p:cNvPr id="56" name="椭圆 55">
                <a:extLst>
                  <a:ext uri="{FF2B5EF4-FFF2-40B4-BE49-F238E27FC236}">
                    <a16:creationId xmlns:a16="http://schemas.microsoft.com/office/drawing/2014/main" id="{F2C29633-2964-76ED-46C2-AA62FFFFADDE}"/>
                  </a:ext>
                </a:extLst>
              </p:cNvPr>
              <p:cNvSpPr>
                <a:spLocks noChangeAspect="1"/>
              </p:cNvSpPr>
              <p:nvPr/>
            </p:nvSpPr>
            <p:spPr>
              <a:xfrm>
                <a:off x="773088" y="1646421"/>
                <a:ext cx="108000" cy="108000"/>
              </a:xfrm>
              <a:prstGeom prst="ellipse">
                <a:avLst/>
              </a:prstGeom>
              <a:solidFill>
                <a:srgbClr val="0061EB"/>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sz="2000" b="1" dirty="0">
                  <a:ln w="0"/>
                  <a:solidFill>
                    <a:schemeClr val="tx1"/>
                  </a:solidFill>
                  <a:effectLst>
                    <a:outerShdw blurRad="38100" dist="25400" dir="5400000" algn="ctr" rotWithShape="0">
                      <a:srgbClr val="6E747A">
                        <a:alpha val="43000"/>
                      </a:srgbClr>
                    </a:outerShdw>
                  </a:effectLst>
                  <a:latin typeface="Lantinghei SC Demibold" panose="02000000000000000000" pitchFamily="2" charset="-122"/>
                  <a:ea typeface="Lantinghei SC Demibold" panose="02000000000000000000" pitchFamily="2" charset="-122"/>
                </a:endParaRPr>
              </a:p>
            </p:txBody>
          </p:sp>
        </p:grpSp>
      </p:grpSp>
      <p:sp>
        <p:nvSpPr>
          <p:cNvPr id="75" name="文本框 74">
            <a:extLst>
              <a:ext uri="{FF2B5EF4-FFF2-40B4-BE49-F238E27FC236}">
                <a16:creationId xmlns:a16="http://schemas.microsoft.com/office/drawing/2014/main" id="{416FB32A-B06C-5841-D8D9-7A0EA8E4D120}"/>
              </a:ext>
            </a:extLst>
          </p:cNvPr>
          <p:cNvSpPr txBox="1"/>
          <p:nvPr/>
        </p:nvSpPr>
        <p:spPr>
          <a:xfrm>
            <a:off x="6025786" y="3736375"/>
            <a:ext cx="1003717" cy="307777"/>
          </a:xfrm>
          <a:prstGeom prst="rect">
            <a:avLst/>
          </a:prstGeom>
          <a:noFill/>
        </p:spPr>
        <p:txBody>
          <a:bodyPr wrap="square" rtlCol="0">
            <a:spAutoFit/>
          </a:bodyPr>
          <a:lstStyle/>
          <a:p>
            <a:pPr algn="ctr"/>
            <a:r>
              <a:rPr kumimoji="1" lang="zh-CN" altLang="en-US" sz="1400" b="1" dirty="0">
                <a:solidFill>
                  <a:schemeClr val="tx1">
                    <a:lumMod val="75000"/>
                    <a:lumOff val="25000"/>
                  </a:schemeClr>
                </a:solidFill>
                <a:latin typeface="Lantinghei SC Demibold" panose="02000000000000000000" pitchFamily="2" charset="-122"/>
                <a:ea typeface="Lantinghei SC Demibold" panose="02000000000000000000" pitchFamily="2" charset="-122"/>
              </a:rPr>
              <a:t>产品名称</a:t>
            </a:r>
          </a:p>
        </p:txBody>
      </p:sp>
      <p:sp>
        <p:nvSpPr>
          <p:cNvPr id="86" name="圆角矩形 85">
            <a:extLst>
              <a:ext uri="{FF2B5EF4-FFF2-40B4-BE49-F238E27FC236}">
                <a16:creationId xmlns:a16="http://schemas.microsoft.com/office/drawing/2014/main" id="{24793A7B-D3F7-A217-D7FD-EFF5FA9C1E4F}"/>
              </a:ext>
            </a:extLst>
          </p:cNvPr>
          <p:cNvSpPr/>
          <p:nvPr/>
        </p:nvSpPr>
        <p:spPr>
          <a:xfrm>
            <a:off x="7866926" y="2071212"/>
            <a:ext cx="734695"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p>
        </p:txBody>
      </p:sp>
      <p:sp>
        <p:nvSpPr>
          <p:cNvPr id="94" name="圆角矩形 93">
            <a:extLst>
              <a:ext uri="{FF2B5EF4-FFF2-40B4-BE49-F238E27FC236}">
                <a16:creationId xmlns:a16="http://schemas.microsoft.com/office/drawing/2014/main" id="{39F7ADD2-1E19-1D11-9702-CC19C4C069EE}"/>
              </a:ext>
            </a:extLst>
          </p:cNvPr>
          <p:cNvSpPr/>
          <p:nvPr/>
        </p:nvSpPr>
        <p:spPr>
          <a:xfrm>
            <a:off x="3283000" y="5410760"/>
            <a:ext cx="870571"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r>
              <a:rPr kumimoji="1" lang="en-US" altLang="zh-CN" sz="1600" b="1" dirty="0">
                <a:solidFill>
                  <a:schemeClr val="bg1"/>
                </a:solidFill>
                <a:latin typeface="FZLanTingHeiPro_GB18030 DemiBol" panose="02000500000000000000" pitchFamily="2" charset="-122"/>
                <a:ea typeface="FZLanTingHeiPro_GB18030 DemiBol" panose="02000500000000000000" pitchFamily="2" charset="-122"/>
              </a:rPr>
              <a:t>2</a:t>
            </a:r>
            <a:endPar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endParaRPr>
          </a:p>
        </p:txBody>
      </p:sp>
      <p:pic>
        <p:nvPicPr>
          <p:cNvPr id="7" name="图片 6">
            <a:extLst>
              <a:ext uri="{FF2B5EF4-FFF2-40B4-BE49-F238E27FC236}">
                <a16:creationId xmlns:a16="http://schemas.microsoft.com/office/drawing/2014/main" id="{5B169899-203A-4F45-AFA4-524945CE2652}"/>
              </a:ext>
            </a:extLst>
          </p:cNvPr>
          <p:cNvPicPr>
            <a:picLocks noChangeAspect="1"/>
          </p:cNvPicPr>
          <p:nvPr/>
        </p:nvPicPr>
        <p:blipFill>
          <a:blip r:embed="rId3"/>
          <a:stretch>
            <a:fillRect/>
          </a:stretch>
        </p:blipFill>
        <p:spPr>
          <a:xfrm>
            <a:off x="7846524" y="3715593"/>
            <a:ext cx="393009" cy="349341"/>
          </a:xfrm>
          <a:prstGeom prst="rect">
            <a:avLst/>
          </a:prstGeom>
        </p:spPr>
      </p:pic>
      <p:pic>
        <p:nvPicPr>
          <p:cNvPr id="8" name="图片 7">
            <a:extLst>
              <a:ext uri="{FF2B5EF4-FFF2-40B4-BE49-F238E27FC236}">
                <a16:creationId xmlns:a16="http://schemas.microsoft.com/office/drawing/2014/main" id="{7F8B1F8D-27A8-834F-A9B6-AF81FA272BAF}"/>
              </a:ext>
            </a:extLst>
          </p:cNvPr>
          <p:cNvPicPr>
            <a:picLocks noChangeAspect="1"/>
          </p:cNvPicPr>
          <p:nvPr/>
        </p:nvPicPr>
        <p:blipFill>
          <a:blip r:embed="rId4"/>
          <a:stretch>
            <a:fillRect/>
          </a:stretch>
        </p:blipFill>
        <p:spPr>
          <a:xfrm>
            <a:off x="5610943" y="3737426"/>
            <a:ext cx="414843" cy="305674"/>
          </a:xfrm>
          <a:prstGeom prst="rect">
            <a:avLst/>
          </a:prstGeom>
        </p:spPr>
      </p:pic>
      <p:pic>
        <p:nvPicPr>
          <p:cNvPr id="9" name="图片 8">
            <a:extLst>
              <a:ext uri="{FF2B5EF4-FFF2-40B4-BE49-F238E27FC236}">
                <a16:creationId xmlns:a16="http://schemas.microsoft.com/office/drawing/2014/main" id="{A71BB20B-D8FC-654E-A81F-EFC8A1DFDAB7}"/>
              </a:ext>
            </a:extLst>
          </p:cNvPr>
          <p:cNvPicPr>
            <a:picLocks noChangeAspect="1"/>
          </p:cNvPicPr>
          <p:nvPr/>
        </p:nvPicPr>
        <p:blipFill>
          <a:blip r:embed="rId5"/>
          <a:stretch>
            <a:fillRect/>
          </a:stretch>
        </p:blipFill>
        <p:spPr>
          <a:xfrm>
            <a:off x="3304944" y="3695779"/>
            <a:ext cx="349341" cy="349341"/>
          </a:xfrm>
          <a:prstGeom prst="rect">
            <a:avLst/>
          </a:prstGeom>
        </p:spPr>
      </p:pic>
      <p:pic>
        <p:nvPicPr>
          <p:cNvPr id="10" name="图片 9">
            <a:extLst>
              <a:ext uri="{FF2B5EF4-FFF2-40B4-BE49-F238E27FC236}">
                <a16:creationId xmlns:a16="http://schemas.microsoft.com/office/drawing/2014/main" id="{AFB92512-FE72-944F-86E5-1053DC1CD3CB}"/>
              </a:ext>
            </a:extLst>
          </p:cNvPr>
          <p:cNvPicPr>
            <a:picLocks noChangeAspect="1"/>
          </p:cNvPicPr>
          <p:nvPr/>
        </p:nvPicPr>
        <p:blipFill>
          <a:blip r:embed="rId6"/>
          <a:stretch>
            <a:fillRect/>
          </a:stretch>
        </p:blipFill>
        <p:spPr>
          <a:xfrm>
            <a:off x="1025646" y="3685743"/>
            <a:ext cx="409040" cy="409040"/>
          </a:xfrm>
          <a:prstGeom prst="rect">
            <a:avLst/>
          </a:prstGeom>
        </p:spPr>
      </p:pic>
      <p:pic>
        <p:nvPicPr>
          <p:cNvPr id="13" name="图片 12">
            <a:extLst>
              <a:ext uri="{FF2B5EF4-FFF2-40B4-BE49-F238E27FC236}">
                <a16:creationId xmlns:a16="http://schemas.microsoft.com/office/drawing/2014/main" id="{20BB42A7-C038-3E48-A53B-3E117781B811}"/>
              </a:ext>
            </a:extLst>
          </p:cNvPr>
          <p:cNvPicPr>
            <a:picLocks noChangeAspect="1"/>
          </p:cNvPicPr>
          <p:nvPr/>
        </p:nvPicPr>
        <p:blipFill>
          <a:blip r:embed="rId7"/>
          <a:stretch>
            <a:fillRect/>
          </a:stretch>
        </p:blipFill>
        <p:spPr>
          <a:xfrm>
            <a:off x="10192519" y="3695779"/>
            <a:ext cx="353636" cy="347321"/>
          </a:xfrm>
          <a:prstGeom prst="rect">
            <a:avLst/>
          </a:prstGeom>
        </p:spPr>
      </p:pic>
      <p:sp>
        <p:nvSpPr>
          <p:cNvPr id="104" name="文本框 103">
            <a:extLst>
              <a:ext uri="{FF2B5EF4-FFF2-40B4-BE49-F238E27FC236}">
                <a16:creationId xmlns:a16="http://schemas.microsoft.com/office/drawing/2014/main" id="{388157BA-5F1F-C2E0-0535-3CD0F63F4DBF}"/>
              </a:ext>
            </a:extLst>
          </p:cNvPr>
          <p:cNvSpPr txBox="1"/>
          <p:nvPr/>
        </p:nvSpPr>
        <p:spPr>
          <a:xfrm>
            <a:off x="3208152" y="2727880"/>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05" name="文本框 104">
            <a:extLst>
              <a:ext uri="{FF2B5EF4-FFF2-40B4-BE49-F238E27FC236}">
                <a16:creationId xmlns:a16="http://schemas.microsoft.com/office/drawing/2014/main" id="{5BE692F8-43FE-C054-0817-83991727E028}"/>
              </a:ext>
            </a:extLst>
          </p:cNvPr>
          <p:cNvSpPr txBox="1"/>
          <p:nvPr/>
        </p:nvSpPr>
        <p:spPr>
          <a:xfrm>
            <a:off x="5499057" y="2727880"/>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06" name="文本框 105">
            <a:extLst>
              <a:ext uri="{FF2B5EF4-FFF2-40B4-BE49-F238E27FC236}">
                <a16:creationId xmlns:a16="http://schemas.microsoft.com/office/drawing/2014/main" id="{7C59A442-7123-B64B-7E5C-14E06D118E1C}"/>
              </a:ext>
            </a:extLst>
          </p:cNvPr>
          <p:cNvSpPr txBox="1"/>
          <p:nvPr/>
        </p:nvSpPr>
        <p:spPr>
          <a:xfrm>
            <a:off x="7789961" y="2727880"/>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07" name="文本框 106">
            <a:extLst>
              <a:ext uri="{FF2B5EF4-FFF2-40B4-BE49-F238E27FC236}">
                <a16:creationId xmlns:a16="http://schemas.microsoft.com/office/drawing/2014/main" id="{E7D4C995-111A-26C5-18B5-8418ACF5945A}"/>
              </a:ext>
            </a:extLst>
          </p:cNvPr>
          <p:cNvSpPr txBox="1"/>
          <p:nvPr/>
        </p:nvSpPr>
        <p:spPr>
          <a:xfrm>
            <a:off x="10080865" y="2727880"/>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08" name="文本框 107">
            <a:extLst>
              <a:ext uri="{FF2B5EF4-FFF2-40B4-BE49-F238E27FC236}">
                <a16:creationId xmlns:a16="http://schemas.microsoft.com/office/drawing/2014/main" id="{80ECCF4A-A4A1-D167-A9A4-6420E80A2867}"/>
              </a:ext>
            </a:extLst>
          </p:cNvPr>
          <p:cNvSpPr txBox="1"/>
          <p:nvPr/>
        </p:nvSpPr>
        <p:spPr>
          <a:xfrm>
            <a:off x="10567370" y="3736375"/>
            <a:ext cx="1003717" cy="307777"/>
          </a:xfrm>
          <a:prstGeom prst="rect">
            <a:avLst/>
          </a:prstGeom>
          <a:noFill/>
        </p:spPr>
        <p:txBody>
          <a:bodyPr wrap="square" rtlCol="0">
            <a:spAutoFit/>
          </a:bodyPr>
          <a:lstStyle/>
          <a:p>
            <a:pPr algn="ctr"/>
            <a:r>
              <a:rPr kumimoji="1" lang="zh-CN" altLang="en-US" sz="1400" b="1" dirty="0">
                <a:solidFill>
                  <a:schemeClr val="tx1">
                    <a:lumMod val="75000"/>
                    <a:lumOff val="25000"/>
                  </a:schemeClr>
                </a:solidFill>
                <a:latin typeface="Lantinghei SC Demibold" panose="02000000000000000000" pitchFamily="2" charset="-122"/>
                <a:ea typeface="Lantinghei SC Demibold" panose="02000000000000000000" pitchFamily="2" charset="-122"/>
              </a:rPr>
              <a:t>产品名称</a:t>
            </a:r>
          </a:p>
        </p:txBody>
      </p:sp>
      <p:sp>
        <p:nvSpPr>
          <p:cNvPr id="109" name="文本框 108">
            <a:extLst>
              <a:ext uri="{FF2B5EF4-FFF2-40B4-BE49-F238E27FC236}">
                <a16:creationId xmlns:a16="http://schemas.microsoft.com/office/drawing/2014/main" id="{03730A19-6523-AA4F-1CEC-37D5F4D21C60}"/>
              </a:ext>
            </a:extLst>
          </p:cNvPr>
          <p:cNvSpPr txBox="1"/>
          <p:nvPr/>
        </p:nvSpPr>
        <p:spPr>
          <a:xfrm>
            <a:off x="917247" y="4606197"/>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10" name="文本框 109">
            <a:extLst>
              <a:ext uri="{FF2B5EF4-FFF2-40B4-BE49-F238E27FC236}">
                <a16:creationId xmlns:a16="http://schemas.microsoft.com/office/drawing/2014/main" id="{EFA3867B-6098-6FEE-C868-D32A9AA2175B}"/>
              </a:ext>
            </a:extLst>
          </p:cNvPr>
          <p:cNvSpPr txBox="1"/>
          <p:nvPr/>
        </p:nvSpPr>
        <p:spPr>
          <a:xfrm>
            <a:off x="3208152" y="4606197"/>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11" name="文本框 110">
            <a:extLst>
              <a:ext uri="{FF2B5EF4-FFF2-40B4-BE49-F238E27FC236}">
                <a16:creationId xmlns:a16="http://schemas.microsoft.com/office/drawing/2014/main" id="{8E15010A-092F-CC10-E659-1194B61E7BAD}"/>
              </a:ext>
            </a:extLst>
          </p:cNvPr>
          <p:cNvSpPr txBox="1"/>
          <p:nvPr/>
        </p:nvSpPr>
        <p:spPr>
          <a:xfrm>
            <a:off x="5499057" y="4606197"/>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12" name="文本框 111">
            <a:extLst>
              <a:ext uri="{FF2B5EF4-FFF2-40B4-BE49-F238E27FC236}">
                <a16:creationId xmlns:a16="http://schemas.microsoft.com/office/drawing/2014/main" id="{AC964900-103A-0E71-AD86-148FA7048CD0}"/>
              </a:ext>
            </a:extLst>
          </p:cNvPr>
          <p:cNvSpPr txBox="1"/>
          <p:nvPr/>
        </p:nvSpPr>
        <p:spPr>
          <a:xfrm>
            <a:off x="7789961" y="4606197"/>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13" name="文本框 112">
            <a:extLst>
              <a:ext uri="{FF2B5EF4-FFF2-40B4-BE49-F238E27FC236}">
                <a16:creationId xmlns:a16="http://schemas.microsoft.com/office/drawing/2014/main" id="{43412B4A-F717-8F24-E749-31B6292EB8D2}"/>
              </a:ext>
            </a:extLst>
          </p:cNvPr>
          <p:cNvSpPr txBox="1"/>
          <p:nvPr/>
        </p:nvSpPr>
        <p:spPr>
          <a:xfrm>
            <a:off x="10080865" y="4606197"/>
            <a:ext cx="1785600" cy="523220"/>
          </a:xfrm>
          <a:prstGeom prst="rect">
            <a:avLst/>
          </a:prstGeom>
          <a:noFill/>
        </p:spPr>
        <p:txBody>
          <a:bodyPr wrap="square" rtlCol="0">
            <a:spAutoFit/>
          </a:bodyPr>
          <a:lstStyle/>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a:p>
            <a:r>
              <a:rPr kumimoji="1" lang="zh-CN" altLang="en-US"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rPr>
              <a:t>描述文案</a:t>
            </a:r>
            <a:endParaRPr kumimoji="1" lang="en-US" altLang="zh-CN" sz="14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cs typeface="PingFang SC Regular" panose="020B0400000000000000" charset="-122"/>
            </a:endParaRPr>
          </a:p>
        </p:txBody>
      </p:sp>
      <p:sp>
        <p:nvSpPr>
          <p:cNvPr id="114" name="圆角矩形 113">
            <a:extLst>
              <a:ext uri="{FF2B5EF4-FFF2-40B4-BE49-F238E27FC236}">
                <a16:creationId xmlns:a16="http://schemas.microsoft.com/office/drawing/2014/main" id="{F8A5DFF6-7FDE-1930-228C-47EAAEA94241}"/>
              </a:ext>
            </a:extLst>
          </p:cNvPr>
          <p:cNvSpPr/>
          <p:nvPr/>
        </p:nvSpPr>
        <p:spPr>
          <a:xfrm>
            <a:off x="1009029" y="5410760"/>
            <a:ext cx="870571"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r>
              <a:rPr kumimoji="1" lang="en-US" altLang="zh-CN" sz="1600" b="1" dirty="0">
                <a:solidFill>
                  <a:schemeClr val="bg1"/>
                </a:solidFill>
                <a:latin typeface="FZLanTingHeiPro_GB18030 DemiBol" panose="02000500000000000000" pitchFamily="2" charset="-122"/>
                <a:ea typeface="FZLanTingHeiPro_GB18030 DemiBol" panose="02000500000000000000" pitchFamily="2" charset="-122"/>
              </a:rPr>
              <a:t>2</a:t>
            </a:r>
            <a:endPar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115" name="圆角矩形 114">
            <a:extLst>
              <a:ext uri="{FF2B5EF4-FFF2-40B4-BE49-F238E27FC236}">
                <a16:creationId xmlns:a16="http://schemas.microsoft.com/office/drawing/2014/main" id="{C0440962-5C05-CFF8-70A0-3E4A5B547984}"/>
              </a:ext>
            </a:extLst>
          </p:cNvPr>
          <p:cNvSpPr/>
          <p:nvPr/>
        </p:nvSpPr>
        <p:spPr>
          <a:xfrm>
            <a:off x="5556971" y="5410760"/>
            <a:ext cx="870571"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r>
              <a:rPr kumimoji="1" lang="en-US" altLang="zh-CN" sz="1600" b="1" dirty="0">
                <a:solidFill>
                  <a:schemeClr val="bg1"/>
                </a:solidFill>
                <a:latin typeface="FZLanTingHeiPro_GB18030 DemiBol" panose="02000500000000000000" pitchFamily="2" charset="-122"/>
                <a:ea typeface="FZLanTingHeiPro_GB18030 DemiBol" panose="02000500000000000000" pitchFamily="2" charset="-122"/>
              </a:rPr>
              <a:t>2</a:t>
            </a:r>
            <a:endPar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116" name="圆角矩形 115">
            <a:extLst>
              <a:ext uri="{FF2B5EF4-FFF2-40B4-BE49-F238E27FC236}">
                <a16:creationId xmlns:a16="http://schemas.microsoft.com/office/drawing/2014/main" id="{4218B3A9-BF29-54B6-69A2-A37D9D1880DC}"/>
              </a:ext>
            </a:extLst>
          </p:cNvPr>
          <p:cNvSpPr/>
          <p:nvPr/>
        </p:nvSpPr>
        <p:spPr>
          <a:xfrm>
            <a:off x="7830942" y="5410760"/>
            <a:ext cx="870571"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r>
              <a:rPr kumimoji="1" lang="en-US" altLang="zh-CN" sz="1600" b="1" dirty="0">
                <a:solidFill>
                  <a:schemeClr val="bg1"/>
                </a:solidFill>
                <a:latin typeface="FZLanTingHeiPro_GB18030 DemiBol" panose="02000500000000000000" pitchFamily="2" charset="-122"/>
                <a:ea typeface="FZLanTingHeiPro_GB18030 DemiBol" panose="02000500000000000000" pitchFamily="2" charset="-122"/>
              </a:rPr>
              <a:t>2</a:t>
            </a:r>
            <a:endPar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117" name="圆角矩形 116">
            <a:extLst>
              <a:ext uri="{FF2B5EF4-FFF2-40B4-BE49-F238E27FC236}">
                <a16:creationId xmlns:a16="http://schemas.microsoft.com/office/drawing/2014/main" id="{B061928C-976E-E92A-7891-726CCAF5FA9A}"/>
              </a:ext>
            </a:extLst>
          </p:cNvPr>
          <p:cNvSpPr/>
          <p:nvPr/>
        </p:nvSpPr>
        <p:spPr>
          <a:xfrm>
            <a:off x="10104914" y="5410760"/>
            <a:ext cx="870571"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r>
              <a:rPr kumimoji="1" lang="en-US" altLang="zh-CN" sz="1600" b="1" dirty="0">
                <a:solidFill>
                  <a:schemeClr val="bg1"/>
                </a:solidFill>
                <a:latin typeface="FZLanTingHeiPro_GB18030 DemiBol" panose="02000500000000000000" pitchFamily="2" charset="-122"/>
                <a:ea typeface="FZLanTingHeiPro_GB18030 DemiBol" panose="02000500000000000000" pitchFamily="2" charset="-122"/>
              </a:rPr>
              <a:t>2</a:t>
            </a:r>
            <a:endPar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118" name="圆角矩形 117">
            <a:extLst>
              <a:ext uri="{FF2B5EF4-FFF2-40B4-BE49-F238E27FC236}">
                <a16:creationId xmlns:a16="http://schemas.microsoft.com/office/drawing/2014/main" id="{01F4EF33-39CE-9619-D282-8FD9DC0EDD85}"/>
              </a:ext>
            </a:extLst>
          </p:cNvPr>
          <p:cNvSpPr/>
          <p:nvPr/>
        </p:nvSpPr>
        <p:spPr>
          <a:xfrm>
            <a:off x="10147246" y="2071212"/>
            <a:ext cx="734695"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p>
        </p:txBody>
      </p:sp>
      <p:sp>
        <p:nvSpPr>
          <p:cNvPr id="119" name="圆角矩形 118">
            <a:extLst>
              <a:ext uri="{FF2B5EF4-FFF2-40B4-BE49-F238E27FC236}">
                <a16:creationId xmlns:a16="http://schemas.microsoft.com/office/drawing/2014/main" id="{DBA2BC26-20EB-E43B-FF4F-FC624A764071}"/>
              </a:ext>
            </a:extLst>
          </p:cNvPr>
          <p:cNvSpPr/>
          <p:nvPr/>
        </p:nvSpPr>
        <p:spPr>
          <a:xfrm>
            <a:off x="5586605" y="2071212"/>
            <a:ext cx="734695"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p>
        </p:txBody>
      </p:sp>
      <p:sp>
        <p:nvSpPr>
          <p:cNvPr id="120" name="圆角矩形 119">
            <a:extLst>
              <a:ext uri="{FF2B5EF4-FFF2-40B4-BE49-F238E27FC236}">
                <a16:creationId xmlns:a16="http://schemas.microsoft.com/office/drawing/2014/main" id="{9BAAB951-171C-6A9B-690D-BD70C04B88F9}"/>
              </a:ext>
            </a:extLst>
          </p:cNvPr>
          <p:cNvSpPr/>
          <p:nvPr/>
        </p:nvSpPr>
        <p:spPr>
          <a:xfrm>
            <a:off x="3306284" y="2071212"/>
            <a:ext cx="734695"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p>
        </p:txBody>
      </p:sp>
      <p:sp>
        <p:nvSpPr>
          <p:cNvPr id="121" name="圆角矩形 120">
            <a:extLst>
              <a:ext uri="{FF2B5EF4-FFF2-40B4-BE49-F238E27FC236}">
                <a16:creationId xmlns:a16="http://schemas.microsoft.com/office/drawing/2014/main" id="{89FB4B07-B611-C5D3-8755-2F197A911177}"/>
              </a:ext>
            </a:extLst>
          </p:cNvPr>
          <p:cNvSpPr/>
          <p:nvPr/>
        </p:nvSpPr>
        <p:spPr>
          <a:xfrm>
            <a:off x="1025963" y="2071212"/>
            <a:ext cx="734695" cy="32572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kumimoji="1" lang="zh-CN" altLang="en-US" sz="1600" b="1" dirty="0">
                <a:solidFill>
                  <a:schemeClr val="bg1"/>
                </a:solidFill>
                <a:latin typeface="FZLanTingHeiPro_GB18030 DemiBol" panose="02000500000000000000" pitchFamily="2" charset="-122"/>
                <a:ea typeface="FZLanTingHeiPro_GB18030 DemiBol" panose="02000500000000000000" pitchFamily="2" charset="-122"/>
              </a:rPr>
              <a:t>角色</a:t>
            </a:r>
          </a:p>
        </p:txBody>
      </p:sp>
    </p:spTree>
    <p:extLst>
      <p:ext uri="{BB962C8B-B14F-4D97-AF65-F5344CB8AC3E}">
        <p14:creationId xmlns:p14="http://schemas.microsoft.com/office/powerpoint/2010/main" val="1455198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D0584B-C03E-DE48-B2C5-2EB56475832C}"/>
              </a:ext>
            </a:extLst>
          </p:cNvPr>
          <p:cNvSpPr>
            <a:spLocks noGrp="1"/>
          </p:cNvSpPr>
          <p:nvPr>
            <p:ph type="title"/>
          </p:nvPr>
        </p:nvSpPr>
        <p:spPr/>
        <p:txBody>
          <a:bodyPr/>
          <a:lstStyle/>
          <a:p>
            <a:r>
              <a:rPr kumimoji="1" lang="zh-CN" altLang="en-US" dirty="0"/>
              <a:t>前后对比图</a:t>
            </a:r>
          </a:p>
        </p:txBody>
      </p:sp>
      <p:sp>
        <p:nvSpPr>
          <p:cNvPr id="4" name="圆角矩形 3">
            <a:extLst>
              <a:ext uri="{FF2B5EF4-FFF2-40B4-BE49-F238E27FC236}">
                <a16:creationId xmlns:a16="http://schemas.microsoft.com/office/drawing/2014/main" id="{464BCD3E-FDEC-A04A-A4F9-BCA5FFD430B2}"/>
              </a:ext>
            </a:extLst>
          </p:cNvPr>
          <p:cNvSpPr/>
          <p:nvPr/>
        </p:nvSpPr>
        <p:spPr>
          <a:xfrm>
            <a:off x="497540" y="1842247"/>
            <a:ext cx="5365376" cy="4504765"/>
          </a:xfrm>
          <a:prstGeom prst="roundRect">
            <a:avLst>
              <a:gd name="adj" fmla="val 5324"/>
            </a:avLst>
          </a:prstGeom>
          <a:solidFill>
            <a:schemeClr val="bg1">
              <a:alpha val="80000"/>
            </a:schemeClr>
          </a:solidFill>
          <a:ln>
            <a:noFill/>
          </a:ln>
          <a:effectLst>
            <a:outerShdw blurRad="508000" algn="ctr" rotWithShape="0">
              <a:srgbClr val="3370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圆角矩形 4">
            <a:extLst>
              <a:ext uri="{FF2B5EF4-FFF2-40B4-BE49-F238E27FC236}">
                <a16:creationId xmlns:a16="http://schemas.microsoft.com/office/drawing/2014/main" id="{3764DA35-2DFC-0B41-8BB1-A4446CE5050E}"/>
              </a:ext>
            </a:extLst>
          </p:cNvPr>
          <p:cNvSpPr/>
          <p:nvPr/>
        </p:nvSpPr>
        <p:spPr>
          <a:xfrm>
            <a:off x="6329084" y="1842247"/>
            <a:ext cx="5365376" cy="4504765"/>
          </a:xfrm>
          <a:prstGeom prst="roundRect">
            <a:avLst>
              <a:gd name="adj" fmla="val 5324"/>
            </a:avLst>
          </a:prstGeom>
          <a:solidFill>
            <a:srgbClr val="0D72FF"/>
          </a:solidFill>
          <a:ln>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33C9A"/>
              </a:solidFill>
            </a:endParaRPr>
          </a:p>
        </p:txBody>
      </p:sp>
      <p:sp>
        <p:nvSpPr>
          <p:cNvPr id="7" name="文本框 6">
            <a:extLst>
              <a:ext uri="{FF2B5EF4-FFF2-40B4-BE49-F238E27FC236}">
                <a16:creationId xmlns:a16="http://schemas.microsoft.com/office/drawing/2014/main" id="{09246921-1ECB-384D-AE04-A71F6E0A8CE0}"/>
              </a:ext>
            </a:extLst>
          </p:cNvPr>
          <p:cNvSpPr txBox="1"/>
          <p:nvPr/>
        </p:nvSpPr>
        <p:spPr>
          <a:xfrm>
            <a:off x="2463138" y="1186834"/>
            <a:ext cx="1277914" cy="523220"/>
          </a:xfrm>
          <a:prstGeom prst="rect">
            <a:avLst/>
          </a:prstGeom>
          <a:noFill/>
        </p:spPr>
        <p:txBody>
          <a:bodyPr wrap="none" rtlCol="0">
            <a:spAutoFit/>
          </a:bodyPr>
          <a:lstStyle/>
          <a:p>
            <a:r>
              <a:rPr kumimoji="1" lang="en-US" altLang="zh-CN" sz="2800" b="1" dirty="0">
                <a:solidFill>
                  <a:schemeClr val="tx1">
                    <a:lumMod val="65000"/>
                    <a:lumOff val="35000"/>
                  </a:schemeClr>
                </a:solidFill>
                <a:latin typeface="Gilroy Bold" pitchFamily="2" charset="0"/>
              </a:rPr>
              <a:t>Before</a:t>
            </a:r>
            <a:endParaRPr kumimoji="1" lang="zh-CN" altLang="en-US" sz="2800" b="1" dirty="0">
              <a:solidFill>
                <a:schemeClr val="tx1">
                  <a:lumMod val="65000"/>
                  <a:lumOff val="35000"/>
                </a:schemeClr>
              </a:solidFill>
              <a:latin typeface="Gilroy Bold" pitchFamily="2" charset="0"/>
            </a:endParaRPr>
          </a:p>
        </p:txBody>
      </p:sp>
      <p:sp>
        <p:nvSpPr>
          <p:cNvPr id="8" name="文本框 7">
            <a:extLst>
              <a:ext uri="{FF2B5EF4-FFF2-40B4-BE49-F238E27FC236}">
                <a16:creationId xmlns:a16="http://schemas.microsoft.com/office/drawing/2014/main" id="{D8C2F29B-CA76-A74F-AEDE-A4B4BDAC8A47}"/>
              </a:ext>
            </a:extLst>
          </p:cNvPr>
          <p:cNvSpPr txBox="1"/>
          <p:nvPr/>
        </p:nvSpPr>
        <p:spPr>
          <a:xfrm>
            <a:off x="8456120" y="1186834"/>
            <a:ext cx="915635" cy="523220"/>
          </a:xfrm>
          <a:prstGeom prst="rect">
            <a:avLst/>
          </a:prstGeom>
          <a:noFill/>
        </p:spPr>
        <p:txBody>
          <a:bodyPr wrap="none" rtlCol="0">
            <a:spAutoFit/>
          </a:bodyPr>
          <a:lstStyle/>
          <a:p>
            <a:r>
              <a:rPr kumimoji="1" lang="en-US" altLang="zh-CN" sz="2800" b="1" dirty="0">
                <a:solidFill>
                  <a:schemeClr val="accent1"/>
                </a:solidFill>
                <a:latin typeface="Gilroy Bold" pitchFamily="2" charset="0"/>
              </a:rPr>
              <a:t>Now</a:t>
            </a:r>
            <a:endParaRPr kumimoji="1" lang="zh-CN" altLang="en-US" sz="2800" b="1" dirty="0">
              <a:solidFill>
                <a:schemeClr val="accent1"/>
              </a:solidFill>
              <a:latin typeface="Gilroy Bold" pitchFamily="2" charset="0"/>
            </a:endParaRPr>
          </a:p>
        </p:txBody>
      </p:sp>
      <p:sp>
        <p:nvSpPr>
          <p:cNvPr id="9" name="圆角矩形 8">
            <a:extLst>
              <a:ext uri="{FF2B5EF4-FFF2-40B4-BE49-F238E27FC236}">
                <a16:creationId xmlns:a16="http://schemas.microsoft.com/office/drawing/2014/main" id="{9B3BC089-D416-9E40-B0B9-CE85AE7EF715}"/>
              </a:ext>
            </a:extLst>
          </p:cNvPr>
          <p:cNvSpPr/>
          <p:nvPr/>
        </p:nvSpPr>
        <p:spPr>
          <a:xfrm>
            <a:off x="753036" y="2733165"/>
            <a:ext cx="2326340"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75000"/>
                    <a:lumOff val="25000"/>
                  </a:schemeClr>
                </a:solidFill>
              </a:rPr>
              <a:t>问题</a:t>
            </a:r>
            <a:r>
              <a:rPr kumimoji="1" lang="en-US" altLang="zh-CN" dirty="0">
                <a:solidFill>
                  <a:schemeClr val="tx1">
                    <a:lumMod val="75000"/>
                    <a:lumOff val="25000"/>
                  </a:schemeClr>
                </a:solidFill>
              </a:rPr>
              <a:t>1</a:t>
            </a:r>
            <a:endParaRPr kumimoji="1" lang="zh-CN" altLang="en-US" dirty="0">
              <a:solidFill>
                <a:schemeClr val="tx1">
                  <a:lumMod val="75000"/>
                  <a:lumOff val="25000"/>
                </a:schemeClr>
              </a:solidFill>
            </a:endParaRPr>
          </a:p>
        </p:txBody>
      </p:sp>
      <p:sp>
        <p:nvSpPr>
          <p:cNvPr id="10" name="圆角矩形 9">
            <a:extLst>
              <a:ext uri="{FF2B5EF4-FFF2-40B4-BE49-F238E27FC236}">
                <a16:creationId xmlns:a16="http://schemas.microsoft.com/office/drawing/2014/main" id="{639A490D-A5FF-0E47-A84D-4A048CF9A6B9}"/>
              </a:ext>
            </a:extLst>
          </p:cNvPr>
          <p:cNvSpPr/>
          <p:nvPr/>
        </p:nvSpPr>
        <p:spPr>
          <a:xfrm>
            <a:off x="3260830" y="2733165"/>
            <a:ext cx="2326340"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75000"/>
                    <a:lumOff val="25000"/>
                  </a:schemeClr>
                </a:solidFill>
              </a:rPr>
              <a:t>问题</a:t>
            </a:r>
            <a:r>
              <a:rPr kumimoji="1" lang="en-US" altLang="zh-CN" dirty="0">
                <a:solidFill>
                  <a:schemeClr val="tx1">
                    <a:lumMod val="75000"/>
                    <a:lumOff val="25000"/>
                  </a:schemeClr>
                </a:solidFill>
              </a:rPr>
              <a:t>2</a:t>
            </a:r>
            <a:endParaRPr kumimoji="1" lang="zh-CN" altLang="en-US" dirty="0">
              <a:solidFill>
                <a:schemeClr val="tx1">
                  <a:lumMod val="75000"/>
                  <a:lumOff val="25000"/>
                </a:schemeClr>
              </a:solidFill>
            </a:endParaRPr>
          </a:p>
        </p:txBody>
      </p:sp>
      <p:sp>
        <p:nvSpPr>
          <p:cNvPr id="11" name="圆角矩形 10">
            <a:extLst>
              <a:ext uri="{FF2B5EF4-FFF2-40B4-BE49-F238E27FC236}">
                <a16:creationId xmlns:a16="http://schemas.microsoft.com/office/drawing/2014/main" id="{F60B6ECD-85F0-5C41-A013-42CDB2C9C2FA}"/>
              </a:ext>
            </a:extLst>
          </p:cNvPr>
          <p:cNvSpPr/>
          <p:nvPr/>
        </p:nvSpPr>
        <p:spPr>
          <a:xfrm>
            <a:off x="753036" y="3338283"/>
            <a:ext cx="2326340"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75000"/>
                    <a:lumOff val="25000"/>
                  </a:schemeClr>
                </a:solidFill>
              </a:rPr>
              <a:t>问题</a:t>
            </a:r>
            <a:r>
              <a:rPr kumimoji="1" lang="en-US" altLang="zh-CN" dirty="0">
                <a:solidFill>
                  <a:schemeClr val="tx1">
                    <a:lumMod val="75000"/>
                    <a:lumOff val="25000"/>
                  </a:schemeClr>
                </a:solidFill>
              </a:rPr>
              <a:t>3</a:t>
            </a:r>
            <a:endParaRPr kumimoji="1" lang="zh-CN" altLang="en-US" dirty="0">
              <a:solidFill>
                <a:schemeClr val="tx1">
                  <a:lumMod val="75000"/>
                  <a:lumOff val="25000"/>
                </a:schemeClr>
              </a:solidFill>
            </a:endParaRPr>
          </a:p>
        </p:txBody>
      </p:sp>
      <p:sp>
        <p:nvSpPr>
          <p:cNvPr id="12" name="圆角矩形 11">
            <a:extLst>
              <a:ext uri="{FF2B5EF4-FFF2-40B4-BE49-F238E27FC236}">
                <a16:creationId xmlns:a16="http://schemas.microsoft.com/office/drawing/2014/main" id="{09A78AF8-9699-9F4D-A4DB-0D5A6E7BD468}"/>
              </a:ext>
            </a:extLst>
          </p:cNvPr>
          <p:cNvSpPr/>
          <p:nvPr/>
        </p:nvSpPr>
        <p:spPr>
          <a:xfrm>
            <a:off x="3260830" y="3338283"/>
            <a:ext cx="2326340"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lumMod val="75000"/>
                    <a:lumOff val="25000"/>
                  </a:schemeClr>
                </a:solidFill>
              </a:rPr>
              <a:t>问题</a:t>
            </a:r>
            <a:r>
              <a:rPr kumimoji="1" lang="en-US" altLang="zh-CN" dirty="0">
                <a:solidFill>
                  <a:schemeClr val="tx1">
                    <a:lumMod val="75000"/>
                    <a:lumOff val="25000"/>
                  </a:schemeClr>
                </a:solidFill>
              </a:rPr>
              <a:t>4</a:t>
            </a:r>
            <a:endParaRPr kumimoji="1" lang="zh-CN" altLang="en-US" dirty="0">
              <a:solidFill>
                <a:schemeClr val="tx1">
                  <a:lumMod val="75000"/>
                  <a:lumOff val="25000"/>
                </a:schemeClr>
              </a:solidFill>
            </a:endParaRPr>
          </a:p>
        </p:txBody>
      </p:sp>
      <p:sp>
        <p:nvSpPr>
          <p:cNvPr id="14" name="圆角矩形 13">
            <a:extLst>
              <a:ext uri="{FF2B5EF4-FFF2-40B4-BE49-F238E27FC236}">
                <a16:creationId xmlns:a16="http://schemas.microsoft.com/office/drawing/2014/main" id="{D1B923A6-5A5C-264B-B831-16AB64E71C10}"/>
              </a:ext>
            </a:extLst>
          </p:cNvPr>
          <p:cNvSpPr/>
          <p:nvPr/>
        </p:nvSpPr>
        <p:spPr>
          <a:xfrm>
            <a:off x="739589" y="5407583"/>
            <a:ext cx="4834134"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问题</a:t>
            </a:r>
            <a:r>
              <a:rPr kumimoji="1" lang="en-US" altLang="zh-CN"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2</a:t>
            </a:r>
            <a:endParaRPr kumimoji="1" lang="zh-CN" altLang="en-US"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endParaRPr>
          </a:p>
        </p:txBody>
      </p:sp>
      <p:sp>
        <p:nvSpPr>
          <p:cNvPr id="15" name="文本框 14">
            <a:extLst>
              <a:ext uri="{FF2B5EF4-FFF2-40B4-BE49-F238E27FC236}">
                <a16:creationId xmlns:a16="http://schemas.microsoft.com/office/drawing/2014/main" id="{EE9BF7A8-8634-C74E-8BE0-0D463B86646C}"/>
              </a:ext>
            </a:extLst>
          </p:cNvPr>
          <p:cNvSpPr txBox="1"/>
          <p:nvPr/>
        </p:nvSpPr>
        <p:spPr>
          <a:xfrm>
            <a:off x="739589" y="2124407"/>
            <a:ext cx="1723549" cy="400110"/>
          </a:xfrm>
          <a:prstGeom prst="rect">
            <a:avLst/>
          </a:prstGeom>
          <a:noFill/>
        </p:spPr>
        <p:txBody>
          <a:bodyPr wrap="none" rtlCol="0">
            <a:spAutoFit/>
          </a:bodyPr>
          <a:lstStyle/>
          <a:p>
            <a:r>
              <a:rPr kumimoji="1" lang="zh-CN" altLang="en-US" sz="2000"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痛点内容占位</a:t>
            </a:r>
          </a:p>
        </p:txBody>
      </p:sp>
      <p:sp>
        <p:nvSpPr>
          <p:cNvPr id="16" name="文本框 15">
            <a:extLst>
              <a:ext uri="{FF2B5EF4-FFF2-40B4-BE49-F238E27FC236}">
                <a16:creationId xmlns:a16="http://schemas.microsoft.com/office/drawing/2014/main" id="{9AA88513-9325-6441-BF43-97519450366E}"/>
              </a:ext>
            </a:extLst>
          </p:cNvPr>
          <p:cNvSpPr txBox="1"/>
          <p:nvPr/>
        </p:nvSpPr>
        <p:spPr>
          <a:xfrm>
            <a:off x="739589" y="4223923"/>
            <a:ext cx="1723549" cy="400110"/>
          </a:xfrm>
          <a:prstGeom prst="rect">
            <a:avLst/>
          </a:prstGeom>
          <a:noFill/>
        </p:spPr>
        <p:txBody>
          <a:bodyPr wrap="none" rtlCol="0">
            <a:spAutoFit/>
          </a:bodyPr>
          <a:lstStyle/>
          <a:p>
            <a:r>
              <a:rPr kumimoji="1" lang="zh-CN" altLang="en-US" sz="2000"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痛点内容占位</a:t>
            </a:r>
          </a:p>
        </p:txBody>
      </p:sp>
      <p:sp>
        <p:nvSpPr>
          <p:cNvPr id="17" name="文本框 16">
            <a:extLst>
              <a:ext uri="{FF2B5EF4-FFF2-40B4-BE49-F238E27FC236}">
                <a16:creationId xmlns:a16="http://schemas.microsoft.com/office/drawing/2014/main" id="{14C693D9-13D5-164F-960C-94B6DFEC9795}"/>
              </a:ext>
            </a:extLst>
          </p:cNvPr>
          <p:cNvSpPr txBox="1"/>
          <p:nvPr/>
        </p:nvSpPr>
        <p:spPr>
          <a:xfrm>
            <a:off x="6642848" y="2124407"/>
            <a:ext cx="1210588" cy="400110"/>
          </a:xfrm>
          <a:prstGeom prst="rect">
            <a:avLst/>
          </a:prstGeom>
          <a:noFill/>
        </p:spPr>
        <p:txBody>
          <a:bodyPr wrap="none" rtlCol="0">
            <a:spAutoFit/>
          </a:bodyPr>
          <a:lstStyle/>
          <a:p>
            <a:r>
              <a:rPr kumimoji="1" lang="zh-CN" altLang="en-US" sz="2000" b="1" dirty="0">
                <a:solidFill>
                  <a:schemeClr val="bg1"/>
                </a:solidFill>
                <a:latin typeface="FZLanTingHeiPro_GB18030 SemiBol" panose="02000500000000000000" pitchFamily="2" charset="-122"/>
                <a:ea typeface="FZLanTingHeiPro_GB18030 SemiBol" panose="02000500000000000000" pitchFamily="2" charset="-122"/>
              </a:rPr>
              <a:t>解决方案</a:t>
            </a:r>
          </a:p>
        </p:txBody>
      </p:sp>
      <p:sp>
        <p:nvSpPr>
          <p:cNvPr id="18" name="文本框 17">
            <a:extLst>
              <a:ext uri="{FF2B5EF4-FFF2-40B4-BE49-F238E27FC236}">
                <a16:creationId xmlns:a16="http://schemas.microsoft.com/office/drawing/2014/main" id="{1616A05A-5D7A-D247-AA84-AC8A7C8B3F17}"/>
              </a:ext>
            </a:extLst>
          </p:cNvPr>
          <p:cNvSpPr txBox="1"/>
          <p:nvPr/>
        </p:nvSpPr>
        <p:spPr>
          <a:xfrm>
            <a:off x="6642847" y="2651548"/>
            <a:ext cx="4681817" cy="1101520"/>
          </a:xfrm>
          <a:prstGeom prst="rect">
            <a:avLst/>
          </a:prstGeom>
          <a:noFill/>
        </p:spPr>
        <p:txBody>
          <a:bodyPr wrap="square" rtlCol="0">
            <a:spAutoFit/>
          </a:bodyPr>
          <a:lstStyle/>
          <a:p>
            <a:pPr>
              <a:lnSpc>
                <a:spcPct val="125000"/>
              </a:lnSpc>
            </a:pPr>
            <a:r>
              <a:rPr kumimoji="1" lang="zh-CN" altLang="en-US" dirty="0">
                <a:solidFill>
                  <a:schemeClr val="bg1"/>
                </a:solidFill>
                <a:latin typeface="FZLanTingHeiPro" panose="02000500000000000000" pitchFamily="2" charset="-122"/>
                <a:ea typeface="FZLanTingHeiPro" panose="02000500000000000000" pitchFamily="2" charset="-122"/>
              </a:rPr>
              <a:t>内容占位内容占位内容占位内容占位内容占位内容占位内容占位内容占位</a:t>
            </a:r>
          </a:p>
          <a:p>
            <a:pPr>
              <a:lnSpc>
                <a:spcPct val="125000"/>
              </a:lnSpc>
            </a:pPr>
            <a:endParaRPr kumimoji="1" lang="zh-CN" altLang="en-US" dirty="0">
              <a:solidFill>
                <a:schemeClr val="bg1"/>
              </a:solidFill>
              <a:latin typeface="FZLanTingHeiPro" panose="02000500000000000000" pitchFamily="2" charset="-122"/>
              <a:ea typeface="FZLanTingHeiPro" panose="02000500000000000000" pitchFamily="2" charset="-122"/>
            </a:endParaRPr>
          </a:p>
        </p:txBody>
      </p:sp>
      <p:sp>
        <p:nvSpPr>
          <p:cNvPr id="19" name="圆角矩形 18">
            <a:extLst>
              <a:ext uri="{FF2B5EF4-FFF2-40B4-BE49-F238E27FC236}">
                <a16:creationId xmlns:a16="http://schemas.microsoft.com/office/drawing/2014/main" id="{648D55DC-CEE2-E043-9153-62E88BB83ECF}"/>
              </a:ext>
            </a:extLst>
          </p:cNvPr>
          <p:cNvSpPr/>
          <p:nvPr/>
        </p:nvSpPr>
        <p:spPr>
          <a:xfrm>
            <a:off x="6698878" y="4212615"/>
            <a:ext cx="4625787" cy="430305"/>
          </a:xfrm>
          <a:prstGeom prst="roundRect">
            <a:avLst>
              <a:gd name="adj" fmla="val 50000"/>
            </a:avLst>
          </a:prstGeom>
          <a:solidFill>
            <a:schemeClr val="bg1">
              <a:alpha val="80000"/>
            </a:schemeClr>
          </a:solidFill>
          <a:ln>
            <a:noFill/>
          </a:ln>
          <a:effectLst>
            <a:outerShdw blurRad="508000" algn="ctr" rotWithShape="0">
              <a:srgbClr val="3370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accent1"/>
                </a:solidFill>
                <a:latin typeface="FZLanTingHeiPro_GB18030 DemiBol" panose="02000500000000000000" pitchFamily="2" charset="-122"/>
                <a:ea typeface="FZLanTingHeiPro_GB18030 DemiBol" panose="02000500000000000000" pitchFamily="2" charset="-122"/>
              </a:rPr>
              <a:t>优点：内容内容内容内容</a:t>
            </a:r>
          </a:p>
        </p:txBody>
      </p:sp>
      <p:sp>
        <p:nvSpPr>
          <p:cNvPr id="20" name="圆角矩形 19">
            <a:extLst>
              <a:ext uri="{FF2B5EF4-FFF2-40B4-BE49-F238E27FC236}">
                <a16:creationId xmlns:a16="http://schemas.microsoft.com/office/drawing/2014/main" id="{C42E7294-F17D-8E42-9395-12703D1D3127}"/>
              </a:ext>
            </a:extLst>
          </p:cNvPr>
          <p:cNvSpPr/>
          <p:nvPr/>
        </p:nvSpPr>
        <p:spPr>
          <a:xfrm>
            <a:off x="6698878" y="5443724"/>
            <a:ext cx="4625787" cy="430305"/>
          </a:xfrm>
          <a:prstGeom prst="roundRect">
            <a:avLst>
              <a:gd name="adj" fmla="val 50000"/>
            </a:avLst>
          </a:prstGeom>
          <a:solidFill>
            <a:schemeClr val="bg1">
              <a:alpha val="80000"/>
            </a:schemeClr>
          </a:solidFill>
          <a:ln>
            <a:noFill/>
          </a:ln>
          <a:effectLst>
            <a:outerShdw blurRad="508000" algn="ctr" rotWithShape="0">
              <a:srgbClr val="3370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accent1"/>
                </a:solidFill>
                <a:latin typeface="FZLanTingHeiPro_GB18030 DemiBol" panose="02000500000000000000" pitchFamily="2" charset="-122"/>
                <a:ea typeface="FZLanTingHeiPro_GB18030 DemiBol" panose="02000500000000000000" pitchFamily="2" charset="-122"/>
              </a:rPr>
              <a:t>优点：内容内容内容内容</a:t>
            </a:r>
          </a:p>
        </p:txBody>
      </p:sp>
      <p:sp>
        <p:nvSpPr>
          <p:cNvPr id="21" name="圆角矩形 20">
            <a:extLst>
              <a:ext uri="{FF2B5EF4-FFF2-40B4-BE49-F238E27FC236}">
                <a16:creationId xmlns:a16="http://schemas.microsoft.com/office/drawing/2014/main" id="{9B52EB15-144A-9F43-B5DC-CC5F45C2B299}"/>
              </a:ext>
            </a:extLst>
          </p:cNvPr>
          <p:cNvSpPr/>
          <p:nvPr/>
        </p:nvSpPr>
        <p:spPr>
          <a:xfrm>
            <a:off x="739589" y="4771371"/>
            <a:ext cx="4834134" cy="430305"/>
          </a:xfrm>
          <a:prstGeom prst="roundRect">
            <a:avLst>
              <a:gd name="adj" fmla="val 5000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问题</a:t>
            </a:r>
            <a:r>
              <a:rPr kumimoji="1" lang="en-US" altLang="zh-CN"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rPr>
              <a:t>2</a:t>
            </a:r>
            <a:endParaRPr kumimoji="1" lang="zh-CN" altLang="en-US" b="1" dirty="0">
              <a:solidFill>
                <a:schemeClr val="tx1">
                  <a:lumMod val="75000"/>
                  <a:lumOff val="25000"/>
                </a:schemeClr>
              </a:solidFill>
              <a:latin typeface="FZLanTingHeiPro_GB18030 SemiBol" panose="02000500000000000000" pitchFamily="2" charset="-122"/>
              <a:ea typeface="FZLanTingHeiPro_GB18030 SemiBol" panose="02000500000000000000" pitchFamily="2" charset="-122"/>
            </a:endParaRPr>
          </a:p>
        </p:txBody>
      </p:sp>
      <p:sp>
        <p:nvSpPr>
          <p:cNvPr id="22" name="圆角矩形 21">
            <a:extLst>
              <a:ext uri="{FF2B5EF4-FFF2-40B4-BE49-F238E27FC236}">
                <a16:creationId xmlns:a16="http://schemas.microsoft.com/office/drawing/2014/main" id="{1FFAD09C-636A-D44D-AF3E-D616A9AB5210}"/>
              </a:ext>
            </a:extLst>
          </p:cNvPr>
          <p:cNvSpPr/>
          <p:nvPr/>
        </p:nvSpPr>
        <p:spPr>
          <a:xfrm>
            <a:off x="6698878" y="4828170"/>
            <a:ext cx="4625787" cy="430305"/>
          </a:xfrm>
          <a:prstGeom prst="roundRect">
            <a:avLst>
              <a:gd name="adj" fmla="val 50000"/>
            </a:avLst>
          </a:prstGeom>
          <a:solidFill>
            <a:schemeClr val="bg1">
              <a:alpha val="80000"/>
            </a:schemeClr>
          </a:solidFill>
          <a:ln>
            <a:noFill/>
          </a:ln>
          <a:effectLst>
            <a:outerShdw blurRad="508000" algn="ctr" rotWithShape="0">
              <a:srgbClr val="3370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b="1" dirty="0">
                <a:solidFill>
                  <a:schemeClr val="accent1"/>
                </a:solidFill>
                <a:latin typeface="FZLanTingHeiPro_GB18030 DemiBol" panose="02000500000000000000" pitchFamily="2" charset="-122"/>
                <a:ea typeface="FZLanTingHeiPro_GB18030 DemiBol" panose="02000500000000000000" pitchFamily="2" charset="-122"/>
              </a:rPr>
              <a:t>优点：内容内容内容内容</a:t>
            </a:r>
          </a:p>
        </p:txBody>
      </p:sp>
    </p:spTree>
    <p:extLst>
      <p:ext uri="{BB962C8B-B14F-4D97-AF65-F5344CB8AC3E}">
        <p14:creationId xmlns:p14="http://schemas.microsoft.com/office/powerpoint/2010/main" val="348315098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AC126D-A0F1-F14F-90DC-5A3C99549114}"/>
              </a:ext>
            </a:extLst>
          </p:cNvPr>
          <p:cNvSpPr>
            <a:spLocks noGrp="1"/>
          </p:cNvSpPr>
          <p:nvPr>
            <p:ph type="title"/>
          </p:nvPr>
        </p:nvSpPr>
        <p:spPr/>
        <p:txBody>
          <a:bodyPr/>
          <a:lstStyle/>
          <a:p>
            <a:r>
              <a:rPr lang="zh-CN" altLang="en-US" dirty="0"/>
              <a:t>拼图关系结构</a:t>
            </a:r>
            <a:endParaRPr kumimoji="1" lang="zh-CN" altLang="en-US" dirty="0"/>
          </a:p>
        </p:txBody>
      </p:sp>
      <p:sp>
        <p:nvSpPr>
          <p:cNvPr id="3" name="Freeform 110">
            <a:extLst>
              <a:ext uri="{FF2B5EF4-FFF2-40B4-BE49-F238E27FC236}">
                <a16:creationId xmlns:a16="http://schemas.microsoft.com/office/drawing/2014/main" id="{BD3B203A-046E-F542-8720-DAEFA2917BCD}"/>
              </a:ext>
            </a:extLst>
          </p:cNvPr>
          <p:cNvSpPr/>
          <p:nvPr/>
        </p:nvSpPr>
        <p:spPr>
          <a:xfrm rot="16200000">
            <a:off x="3831525" y="3444386"/>
            <a:ext cx="2437920" cy="1681802"/>
          </a:xfrm>
          <a:custGeom>
            <a:avLst/>
            <a:gdLst>
              <a:gd name="connsiteX0" fmla="*/ 1877796 w 1877796"/>
              <a:gd name="connsiteY0" fmla="*/ 647700 h 1295400"/>
              <a:gd name="connsiteX1" fmla="*/ 1638563 w 1877796"/>
              <a:gd name="connsiteY1" fmla="*/ 886933 h 1295400"/>
              <a:gd name="connsiteX2" fmla="*/ 1469400 w 1877796"/>
              <a:gd name="connsiteY2" fmla="*/ 816863 h 1295400"/>
              <a:gd name="connsiteX3" fmla="*/ 1459292 w 1877796"/>
              <a:gd name="connsiteY3" fmla="*/ 801871 h 1295400"/>
              <a:gd name="connsiteX4" fmla="*/ 1295400 w 1877796"/>
              <a:gd name="connsiteY4" fmla="*/ 801871 h 1295400"/>
              <a:gd name="connsiteX5" fmla="*/ 1295400 w 1877796"/>
              <a:gd name="connsiteY5" fmla="*/ 1295400 h 1295400"/>
              <a:gd name="connsiteX6" fmla="*/ 804790 w 1877796"/>
              <a:gd name="connsiteY6" fmla="*/ 1295400 h 1295400"/>
              <a:gd name="connsiteX7" fmla="*/ 804790 w 1877796"/>
              <a:gd name="connsiteY7" fmla="*/ 1131507 h 1295400"/>
              <a:gd name="connsiteX8" fmla="*/ 819780 w 1877796"/>
              <a:gd name="connsiteY8" fmla="*/ 1121400 h 1295400"/>
              <a:gd name="connsiteX9" fmla="*/ 889850 w 1877796"/>
              <a:gd name="connsiteY9" fmla="*/ 952237 h 1295400"/>
              <a:gd name="connsiteX10" fmla="*/ 650617 w 1877796"/>
              <a:gd name="connsiteY10" fmla="*/ 713004 h 1295400"/>
              <a:gd name="connsiteX11" fmla="*/ 411384 w 1877796"/>
              <a:gd name="connsiteY11" fmla="*/ 952237 h 1295400"/>
              <a:gd name="connsiteX12" fmla="*/ 481454 w 1877796"/>
              <a:gd name="connsiteY12" fmla="*/ 1121400 h 1295400"/>
              <a:gd name="connsiteX13" fmla="*/ 496446 w 1877796"/>
              <a:gd name="connsiteY13" fmla="*/ 1131508 h 1295400"/>
              <a:gd name="connsiteX14" fmla="*/ 496446 w 1877796"/>
              <a:gd name="connsiteY14" fmla="*/ 1295400 h 1295400"/>
              <a:gd name="connsiteX15" fmla="*/ 0 w 1877796"/>
              <a:gd name="connsiteY15" fmla="*/ 1295400 h 1295400"/>
              <a:gd name="connsiteX16" fmla="*/ 0 w 1877796"/>
              <a:gd name="connsiteY16" fmla="*/ 0 h 1295400"/>
              <a:gd name="connsiteX17" fmla="*/ 1295400 w 1877796"/>
              <a:gd name="connsiteY17" fmla="*/ 0 h 1295400"/>
              <a:gd name="connsiteX18" fmla="*/ 1295400 w 1877796"/>
              <a:gd name="connsiteY18" fmla="*/ 493527 h 1295400"/>
              <a:gd name="connsiteX19" fmla="*/ 1459293 w 1877796"/>
              <a:gd name="connsiteY19" fmla="*/ 493527 h 1295400"/>
              <a:gd name="connsiteX20" fmla="*/ 1469400 w 1877796"/>
              <a:gd name="connsiteY20" fmla="*/ 478537 h 1295400"/>
              <a:gd name="connsiteX21" fmla="*/ 1638563 w 1877796"/>
              <a:gd name="connsiteY21" fmla="*/ 408467 h 1295400"/>
              <a:gd name="connsiteX22" fmla="*/ 1877796 w 1877796"/>
              <a:gd name="connsiteY22" fmla="*/ 6477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796" h="1295400">
                <a:moveTo>
                  <a:pt x="1877796" y="647700"/>
                </a:moveTo>
                <a:cubicBezTo>
                  <a:pt x="1877796" y="779825"/>
                  <a:pt x="1770688" y="886933"/>
                  <a:pt x="1638563" y="886933"/>
                </a:cubicBezTo>
                <a:cubicBezTo>
                  <a:pt x="1572501" y="886933"/>
                  <a:pt x="1512693" y="860156"/>
                  <a:pt x="1469400" y="816863"/>
                </a:cubicBezTo>
                <a:lnTo>
                  <a:pt x="1459292" y="801871"/>
                </a:lnTo>
                <a:lnTo>
                  <a:pt x="1295400" y="801871"/>
                </a:lnTo>
                <a:lnTo>
                  <a:pt x="1295400" y="1295400"/>
                </a:lnTo>
                <a:lnTo>
                  <a:pt x="804790" y="1295400"/>
                </a:lnTo>
                <a:lnTo>
                  <a:pt x="804790" y="1131507"/>
                </a:lnTo>
                <a:lnTo>
                  <a:pt x="819780" y="1121400"/>
                </a:lnTo>
                <a:cubicBezTo>
                  <a:pt x="863073" y="1078107"/>
                  <a:pt x="889850" y="1018299"/>
                  <a:pt x="889850" y="952237"/>
                </a:cubicBezTo>
                <a:cubicBezTo>
                  <a:pt x="889850" y="820112"/>
                  <a:pt x="782742" y="713004"/>
                  <a:pt x="650617" y="713004"/>
                </a:cubicBezTo>
                <a:cubicBezTo>
                  <a:pt x="518492" y="713004"/>
                  <a:pt x="411384" y="820112"/>
                  <a:pt x="411384" y="952237"/>
                </a:cubicBezTo>
                <a:cubicBezTo>
                  <a:pt x="411384" y="1018299"/>
                  <a:pt x="438161" y="1078107"/>
                  <a:pt x="481454" y="1121400"/>
                </a:cubicBezTo>
                <a:lnTo>
                  <a:pt x="496446" y="1131508"/>
                </a:lnTo>
                <a:lnTo>
                  <a:pt x="496446" y="1295400"/>
                </a:lnTo>
                <a:lnTo>
                  <a:pt x="0" y="1295400"/>
                </a:lnTo>
                <a:lnTo>
                  <a:pt x="0" y="0"/>
                </a:lnTo>
                <a:lnTo>
                  <a:pt x="1295400" y="0"/>
                </a:lnTo>
                <a:lnTo>
                  <a:pt x="1295400" y="493527"/>
                </a:lnTo>
                <a:lnTo>
                  <a:pt x="1459293" y="493527"/>
                </a:lnTo>
                <a:lnTo>
                  <a:pt x="1469400" y="478537"/>
                </a:lnTo>
                <a:cubicBezTo>
                  <a:pt x="1512693" y="435244"/>
                  <a:pt x="1572501" y="408467"/>
                  <a:pt x="1638563" y="408467"/>
                </a:cubicBezTo>
                <a:cubicBezTo>
                  <a:pt x="1770688" y="408467"/>
                  <a:pt x="1877796" y="515575"/>
                  <a:pt x="1877796" y="647700"/>
                </a:cubicBezTo>
                <a:close/>
              </a:path>
            </a:pathLst>
          </a:custGeom>
          <a:solidFill>
            <a:schemeClr val="accent4"/>
          </a:solidFill>
          <a:ln>
            <a:noFill/>
          </a:ln>
          <a:effectLst>
            <a:outerShdw blurRad="127000" dist="38100" dir="5400000" algn="ctr" rotWithShape="0">
              <a:srgbClr val="133C9A">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111">
            <a:extLst>
              <a:ext uri="{FF2B5EF4-FFF2-40B4-BE49-F238E27FC236}">
                <a16:creationId xmlns:a16="http://schemas.microsoft.com/office/drawing/2014/main" id="{855D41A6-2995-4540-96D3-62859A3551A7}"/>
              </a:ext>
            </a:extLst>
          </p:cNvPr>
          <p:cNvSpPr/>
          <p:nvPr/>
        </p:nvSpPr>
        <p:spPr>
          <a:xfrm rot="10800000">
            <a:off x="5134710" y="3816818"/>
            <a:ext cx="2437920" cy="1681802"/>
          </a:xfrm>
          <a:custGeom>
            <a:avLst/>
            <a:gdLst>
              <a:gd name="connsiteX0" fmla="*/ 1877796 w 1877796"/>
              <a:gd name="connsiteY0" fmla="*/ 647700 h 1295400"/>
              <a:gd name="connsiteX1" fmla="*/ 1638563 w 1877796"/>
              <a:gd name="connsiteY1" fmla="*/ 886933 h 1295400"/>
              <a:gd name="connsiteX2" fmla="*/ 1469400 w 1877796"/>
              <a:gd name="connsiteY2" fmla="*/ 816863 h 1295400"/>
              <a:gd name="connsiteX3" fmla="*/ 1459292 w 1877796"/>
              <a:gd name="connsiteY3" fmla="*/ 801871 h 1295400"/>
              <a:gd name="connsiteX4" fmla="*/ 1295400 w 1877796"/>
              <a:gd name="connsiteY4" fmla="*/ 801871 h 1295400"/>
              <a:gd name="connsiteX5" fmla="*/ 1295400 w 1877796"/>
              <a:gd name="connsiteY5" fmla="*/ 1295400 h 1295400"/>
              <a:gd name="connsiteX6" fmla="*/ 804790 w 1877796"/>
              <a:gd name="connsiteY6" fmla="*/ 1295400 h 1295400"/>
              <a:gd name="connsiteX7" fmla="*/ 804790 w 1877796"/>
              <a:gd name="connsiteY7" fmla="*/ 1131507 h 1295400"/>
              <a:gd name="connsiteX8" fmla="*/ 819780 w 1877796"/>
              <a:gd name="connsiteY8" fmla="*/ 1121400 h 1295400"/>
              <a:gd name="connsiteX9" fmla="*/ 889850 w 1877796"/>
              <a:gd name="connsiteY9" fmla="*/ 952237 h 1295400"/>
              <a:gd name="connsiteX10" fmla="*/ 650617 w 1877796"/>
              <a:gd name="connsiteY10" fmla="*/ 713004 h 1295400"/>
              <a:gd name="connsiteX11" fmla="*/ 411384 w 1877796"/>
              <a:gd name="connsiteY11" fmla="*/ 952237 h 1295400"/>
              <a:gd name="connsiteX12" fmla="*/ 481454 w 1877796"/>
              <a:gd name="connsiteY12" fmla="*/ 1121400 h 1295400"/>
              <a:gd name="connsiteX13" fmla="*/ 496446 w 1877796"/>
              <a:gd name="connsiteY13" fmla="*/ 1131508 h 1295400"/>
              <a:gd name="connsiteX14" fmla="*/ 496446 w 1877796"/>
              <a:gd name="connsiteY14" fmla="*/ 1295400 h 1295400"/>
              <a:gd name="connsiteX15" fmla="*/ 0 w 1877796"/>
              <a:gd name="connsiteY15" fmla="*/ 1295400 h 1295400"/>
              <a:gd name="connsiteX16" fmla="*/ 0 w 1877796"/>
              <a:gd name="connsiteY16" fmla="*/ 0 h 1295400"/>
              <a:gd name="connsiteX17" fmla="*/ 1295400 w 1877796"/>
              <a:gd name="connsiteY17" fmla="*/ 0 h 1295400"/>
              <a:gd name="connsiteX18" fmla="*/ 1295400 w 1877796"/>
              <a:gd name="connsiteY18" fmla="*/ 493527 h 1295400"/>
              <a:gd name="connsiteX19" fmla="*/ 1459293 w 1877796"/>
              <a:gd name="connsiteY19" fmla="*/ 493527 h 1295400"/>
              <a:gd name="connsiteX20" fmla="*/ 1469400 w 1877796"/>
              <a:gd name="connsiteY20" fmla="*/ 478537 h 1295400"/>
              <a:gd name="connsiteX21" fmla="*/ 1638563 w 1877796"/>
              <a:gd name="connsiteY21" fmla="*/ 408467 h 1295400"/>
              <a:gd name="connsiteX22" fmla="*/ 1877796 w 1877796"/>
              <a:gd name="connsiteY22" fmla="*/ 6477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796" h="1295400">
                <a:moveTo>
                  <a:pt x="1877796" y="647700"/>
                </a:moveTo>
                <a:cubicBezTo>
                  <a:pt x="1877796" y="779825"/>
                  <a:pt x="1770688" y="886933"/>
                  <a:pt x="1638563" y="886933"/>
                </a:cubicBezTo>
                <a:cubicBezTo>
                  <a:pt x="1572501" y="886933"/>
                  <a:pt x="1512693" y="860156"/>
                  <a:pt x="1469400" y="816863"/>
                </a:cubicBezTo>
                <a:lnTo>
                  <a:pt x="1459292" y="801871"/>
                </a:lnTo>
                <a:lnTo>
                  <a:pt x="1295400" y="801871"/>
                </a:lnTo>
                <a:lnTo>
                  <a:pt x="1295400" y="1295400"/>
                </a:lnTo>
                <a:lnTo>
                  <a:pt x="804790" y="1295400"/>
                </a:lnTo>
                <a:lnTo>
                  <a:pt x="804790" y="1131507"/>
                </a:lnTo>
                <a:lnTo>
                  <a:pt x="819780" y="1121400"/>
                </a:lnTo>
                <a:cubicBezTo>
                  <a:pt x="863073" y="1078107"/>
                  <a:pt x="889850" y="1018299"/>
                  <a:pt x="889850" y="952237"/>
                </a:cubicBezTo>
                <a:cubicBezTo>
                  <a:pt x="889850" y="820112"/>
                  <a:pt x="782742" y="713004"/>
                  <a:pt x="650617" y="713004"/>
                </a:cubicBezTo>
                <a:cubicBezTo>
                  <a:pt x="518492" y="713004"/>
                  <a:pt x="411384" y="820112"/>
                  <a:pt x="411384" y="952237"/>
                </a:cubicBezTo>
                <a:cubicBezTo>
                  <a:pt x="411384" y="1018299"/>
                  <a:pt x="438161" y="1078107"/>
                  <a:pt x="481454" y="1121400"/>
                </a:cubicBezTo>
                <a:lnTo>
                  <a:pt x="496446" y="1131508"/>
                </a:lnTo>
                <a:lnTo>
                  <a:pt x="496446" y="1295400"/>
                </a:lnTo>
                <a:lnTo>
                  <a:pt x="0" y="1295400"/>
                </a:lnTo>
                <a:lnTo>
                  <a:pt x="0" y="0"/>
                </a:lnTo>
                <a:lnTo>
                  <a:pt x="1295400" y="0"/>
                </a:lnTo>
                <a:lnTo>
                  <a:pt x="1295400" y="493527"/>
                </a:lnTo>
                <a:lnTo>
                  <a:pt x="1459293" y="493527"/>
                </a:lnTo>
                <a:lnTo>
                  <a:pt x="1469400" y="478537"/>
                </a:lnTo>
                <a:cubicBezTo>
                  <a:pt x="1512693" y="435244"/>
                  <a:pt x="1572501" y="408467"/>
                  <a:pt x="1638563" y="408467"/>
                </a:cubicBezTo>
                <a:cubicBezTo>
                  <a:pt x="1770688" y="408467"/>
                  <a:pt x="1877796" y="515575"/>
                  <a:pt x="1877796" y="647700"/>
                </a:cubicBezTo>
                <a:close/>
              </a:path>
            </a:pathLst>
          </a:custGeom>
          <a:solidFill>
            <a:schemeClr val="accent2"/>
          </a:solidFill>
          <a:ln>
            <a:noFill/>
          </a:ln>
          <a:effectLst>
            <a:outerShdw blurRad="127000" dist="38100" dir="5400000" algn="ctr" rotWithShape="0">
              <a:srgbClr val="133C9A">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Freeform 112">
            <a:extLst>
              <a:ext uri="{FF2B5EF4-FFF2-40B4-BE49-F238E27FC236}">
                <a16:creationId xmlns:a16="http://schemas.microsoft.com/office/drawing/2014/main" id="{2FC26051-A91A-594D-AA50-C7D70E4C39B8}"/>
              </a:ext>
            </a:extLst>
          </p:cNvPr>
          <p:cNvSpPr/>
          <p:nvPr/>
        </p:nvSpPr>
        <p:spPr>
          <a:xfrm rot="16200000" flipH="1" flipV="1">
            <a:off x="5516155" y="2519292"/>
            <a:ext cx="2437920" cy="1681802"/>
          </a:xfrm>
          <a:custGeom>
            <a:avLst/>
            <a:gdLst>
              <a:gd name="connsiteX0" fmla="*/ 1877796 w 1877796"/>
              <a:gd name="connsiteY0" fmla="*/ 647700 h 1295400"/>
              <a:gd name="connsiteX1" fmla="*/ 1638563 w 1877796"/>
              <a:gd name="connsiteY1" fmla="*/ 886933 h 1295400"/>
              <a:gd name="connsiteX2" fmla="*/ 1469400 w 1877796"/>
              <a:gd name="connsiteY2" fmla="*/ 816863 h 1295400"/>
              <a:gd name="connsiteX3" fmla="*/ 1459292 w 1877796"/>
              <a:gd name="connsiteY3" fmla="*/ 801871 h 1295400"/>
              <a:gd name="connsiteX4" fmla="*/ 1295400 w 1877796"/>
              <a:gd name="connsiteY4" fmla="*/ 801871 h 1295400"/>
              <a:gd name="connsiteX5" fmla="*/ 1295400 w 1877796"/>
              <a:gd name="connsiteY5" fmla="*/ 1295400 h 1295400"/>
              <a:gd name="connsiteX6" fmla="*/ 804790 w 1877796"/>
              <a:gd name="connsiteY6" fmla="*/ 1295400 h 1295400"/>
              <a:gd name="connsiteX7" fmla="*/ 804790 w 1877796"/>
              <a:gd name="connsiteY7" fmla="*/ 1131507 h 1295400"/>
              <a:gd name="connsiteX8" fmla="*/ 819780 w 1877796"/>
              <a:gd name="connsiteY8" fmla="*/ 1121400 h 1295400"/>
              <a:gd name="connsiteX9" fmla="*/ 889850 w 1877796"/>
              <a:gd name="connsiteY9" fmla="*/ 952237 h 1295400"/>
              <a:gd name="connsiteX10" fmla="*/ 650617 w 1877796"/>
              <a:gd name="connsiteY10" fmla="*/ 713004 h 1295400"/>
              <a:gd name="connsiteX11" fmla="*/ 411384 w 1877796"/>
              <a:gd name="connsiteY11" fmla="*/ 952237 h 1295400"/>
              <a:gd name="connsiteX12" fmla="*/ 481454 w 1877796"/>
              <a:gd name="connsiteY12" fmla="*/ 1121400 h 1295400"/>
              <a:gd name="connsiteX13" fmla="*/ 496446 w 1877796"/>
              <a:gd name="connsiteY13" fmla="*/ 1131508 h 1295400"/>
              <a:gd name="connsiteX14" fmla="*/ 496446 w 1877796"/>
              <a:gd name="connsiteY14" fmla="*/ 1295400 h 1295400"/>
              <a:gd name="connsiteX15" fmla="*/ 0 w 1877796"/>
              <a:gd name="connsiteY15" fmla="*/ 1295400 h 1295400"/>
              <a:gd name="connsiteX16" fmla="*/ 0 w 1877796"/>
              <a:gd name="connsiteY16" fmla="*/ 0 h 1295400"/>
              <a:gd name="connsiteX17" fmla="*/ 1295400 w 1877796"/>
              <a:gd name="connsiteY17" fmla="*/ 0 h 1295400"/>
              <a:gd name="connsiteX18" fmla="*/ 1295400 w 1877796"/>
              <a:gd name="connsiteY18" fmla="*/ 493527 h 1295400"/>
              <a:gd name="connsiteX19" fmla="*/ 1459293 w 1877796"/>
              <a:gd name="connsiteY19" fmla="*/ 493527 h 1295400"/>
              <a:gd name="connsiteX20" fmla="*/ 1469400 w 1877796"/>
              <a:gd name="connsiteY20" fmla="*/ 478537 h 1295400"/>
              <a:gd name="connsiteX21" fmla="*/ 1638563 w 1877796"/>
              <a:gd name="connsiteY21" fmla="*/ 408467 h 1295400"/>
              <a:gd name="connsiteX22" fmla="*/ 1877796 w 1877796"/>
              <a:gd name="connsiteY22" fmla="*/ 6477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796" h="1295400">
                <a:moveTo>
                  <a:pt x="1877796" y="647700"/>
                </a:moveTo>
                <a:cubicBezTo>
                  <a:pt x="1877796" y="779825"/>
                  <a:pt x="1770688" y="886933"/>
                  <a:pt x="1638563" y="886933"/>
                </a:cubicBezTo>
                <a:cubicBezTo>
                  <a:pt x="1572501" y="886933"/>
                  <a:pt x="1512693" y="860156"/>
                  <a:pt x="1469400" y="816863"/>
                </a:cubicBezTo>
                <a:lnTo>
                  <a:pt x="1459292" y="801871"/>
                </a:lnTo>
                <a:lnTo>
                  <a:pt x="1295400" y="801871"/>
                </a:lnTo>
                <a:lnTo>
                  <a:pt x="1295400" y="1295400"/>
                </a:lnTo>
                <a:lnTo>
                  <a:pt x="804790" y="1295400"/>
                </a:lnTo>
                <a:lnTo>
                  <a:pt x="804790" y="1131507"/>
                </a:lnTo>
                <a:lnTo>
                  <a:pt x="819780" y="1121400"/>
                </a:lnTo>
                <a:cubicBezTo>
                  <a:pt x="863073" y="1078107"/>
                  <a:pt x="889850" y="1018299"/>
                  <a:pt x="889850" y="952237"/>
                </a:cubicBezTo>
                <a:cubicBezTo>
                  <a:pt x="889850" y="820112"/>
                  <a:pt x="782742" y="713004"/>
                  <a:pt x="650617" y="713004"/>
                </a:cubicBezTo>
                <a:cubicBezTo>
                  <a:pt x="518492" y="713004"/>
                  <a:pt x="411384" y="820112"/>
                  <a:pt x="411384" y="952237"/>
                </a:cubicBezTo>
                <a:cubicBezTo>
                  <a:pt x="411384" y="1018299"/>
                  <a:pt x="438161" y="1078107"/>
                  <a:pt x="481454" y="1121400"/>
                </a:cubicBezTo>
                <a:lnTo>
                  <a:pt x="496446" y="1131508"/>
                </a:lnTo>
                <a:lnTo>
                  <a:pt x="496446" y="1295400"/>
                </a:lnTo>
                <a:lnTo>
                  <a:pt x="0" y="1295400"/>
                </a:lnTo>
                <a:lnTo>
                  <a:pt x="0" y="0"/>
                </a:lnTo>
                <a:lnTo>
                  <a:pt x="1295400" y="0"/>
                </a:lnTo>
                <a:lnTo>
                  <a:pt x="1295400" y="493527"/>
                </a:lnTo>
                <a:lnTo>
                  <a:pt x="1459293" y="493527"/>
                </a:lnTo>
                <a:lnTo>
                  <a:pt x="1469400" y="478537"/>
                </a:lnTo>
                <a:cubicBezTo>
                  <a:pt x="1512693" y="435244"/>
                  <a:pt x="1572501" y="408467"/>
                  <a:pt x="1638563" y="408467"/>
                </a:cubicBezTo>
                <a:cubicBezTo>
                  <a:pt x="1770688" y="408467"/>
                  <a:pt x="1877796" y="515575"/>
                  <a:pt x="1877796" y="647700"/>
                </a:cubicBezTo>
                <a:close/>
              </a:path>
            </a:pathLst>
          </a:cu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en-US" dirty="0">
              <a:solidFill>
                <a:srgbClr val="133C9A"/>
              </a:solidFill>
            </a:endParaRPr>
          </a:p>
        </p:txBody>
      </p:sp>
      <p:sp>
        <p:nvSpPr>
          <p:cNvPr id="6" name="Freeform 113">
            <a:extLst>
              <a:ext uri="{FF2B5EF4-FFF2-40B4-BE49-F238E27FC236}">
                <a16:creationId xmlns:a16="http://schemas.microsoft.com/office/drawing/2014/main" id="{2D43ABFD-139E-4841-8184-325FD78E46B3}"/>
              </a:ext>
            </a:extLst>
          </p:cNvPr>
          <p:cNvSpPr/>
          <p:nvPr/>
        </p:nvSpPr>
        <p:spPr>
          <a:xfrm>
            <a:off x="4212973" y="2142536"/>
            <a:ext cx="2437920" cy="1681802"/>
          </a:xfrm>
          <a:custGeom>
            <a:avLst/>
            <a:gdLst>
              <a:gd name="connsiteX0" fmla="*/ 1877796 w 1877796"/>
              <a:gd name="connsiteY0" fmla="*/ 647700 h 1295400"/>
              <a:gd name="connsiteX1" fmla="*/ 1638563 w 1877796"/>
              <a:gd name="connsiteY1" fmla="*/ 886933 h 1295400"/>
              <a:gd name="connsiteX2" fmla="*/ 1469400 w 1877796"/>
              <a:gd name="connsiteY2" fmla="*/ 816863 h 1295400"/>
              <a:gd name="connsiteX3" fmla="*/ 1459292 w 1877796"/>
              <a:gd name="connsiteY3" fmla="*/ 801871 h 1295400"/>
              <a:gd name="connsiteX4" fmla="*/ 1295400 w 1877796"/>
              <a:gd name="connsiteY4" fmla="*/ 801871 h 1295400"/>
              <a:gd name="connsiteX5" fmla="*/ 1295400 w 1877796"/>
              <a:gd name="connsiteY5" fmla="*/ 1295400 h 1295400"/>
              <a:gd name="connsiteX6" fmla="*/ 804790 w 1877796"/>
              <a:gd name="connsiteY6" fmla="*/ 1295400 h 1295400"/>
              <a:gd name="connsiteX7" fmla="*/ 804790 w 1877796"/>
              <a:gd name="connsiteY7" fmla="*/ 1131507 h 1295400"/>
              <a:gd name="connsiteX8" fmla="*/ 819780 w 1877796"/>
              <a:gd name="connsiteY8" fmla="*/ 1121400 h 1295400"/>
              <a:gd name="connsiteX9" fmla="*/ 889850 w 1877796"/>
              <a:gd name="connsiteY9" fmla="*/ 952237 h 1295400"/>
              <a:gd name="connsiteX10" fmla="*/ 650617 w 1877796"/>
              <a:gd name="connsiteY10" fmla="*/ 713004 h 1295400"/>
              <a:gd name="connsiteX11" fmla="*/ 411384 w 1877796"/>
              <a:gd name="connsiteY11" fmla="*/ 952237 h 1295400"/>
              <a:gd name="connsiteX12" fmla="*/ 481454 w 1877796"/>
              <a:gd name="connsiteY12" fmla="*/ 1121400 h 1295400"/>
              <a:gd name="connsiteX13" fmla="*/ 496446 w 1877796"/>
              <a:gd name="connsiteY13" fmla="*/ 1131508 h 1295400"/>
              <a:gd name="connsiteX14" fmla="*/ 496446 w 1877796"/>
              <a:gd name="connsiteY14" fmla="*/ 1295400 h 1295400"/>
              <a:gd name="connsiteX15" fmla="*/ 0 w 1877796"/>
              <a:gd name="connsiteY15" fmla="*/ 1295400 h 1295400"/>
              <a:gd name="connsiteX16" fmla="*/ 0 w 1877796"/>
              <a:gd name="connsiteY16" fmla="*/ 0 h 1295400"/>
              <a:gd name="connsiteX17" fmla="*/ 1295400 w 1877796"/>
              <a:gd name="connsiteY17" fmla="*/ 0 h 1295400"/>
              <a:gd name="connsiteX18" fmla="*/ 1295400 w 1877796"/>
              <a:gd name="connsiteY18" fmla="*/ 493527 h 1295400"/>
              <a:gd name="connsiteX19" fmla="*/ 1459293 w 1877796"/>
              <a:gd name="connsiteY19" fmla="*/ 493527 h 1295400"/>
              <a:gd name="connsiteX20" fmla="*/ 1469400 w 1877796"/>
              <a:gd name="connsiteY20" fmla="*/ 478537 h 1295400"/>
              <a:gd name="connsiteX21" fmla="*/ 1638563 w 1877796"/>
              <a:gd name="connsiteY21" fmla="*/ 408467 h 1295400"/>
              <a:gd name="connsiteX22" fmla="*/ 1877796 w 1877796"/>
              <a:gd name="connsiteY22" fmla="*/ 647700 h 129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877796" h="1295400">
                <a:moveTo>
                  <a:pt x="1877796" y="647700"/>
                </a:moveTo>
                <a:cubicBezTo>
                  <a:pt x="1877796" y="779825"/>
                  <a:pt x="1770688" y="886933"/>
                  <a:pt x="1638563" y="886933"/>
                </a:cubicBezTo>
                <a:cubicBezTo>
                  <a:pt x="1572501" y="886933"/>
                  <a:pt x="1512693" y="860156"/>
                  <a:pt x="1469400" y="816863"/>
                </a:cubicBezTo>
                <a:lnTo>
                  <a:pt x="1459292" y="801871"/>
                </a:lnTo>
                <a:lnTo>
                  <a:pt x="1295400" y="801871"/>
                </a:lnTo>
                <a:lnTo>
                  <a:pt x="1295400" y="1295400"/>
                </a:lnTo>
                <a:lnTo>
                  <a:pt x="804790" y="1295400"/>
                </a:lnTo>
                <a:lnTo>
                  <a:pt x="804790" y="1131507"/>
                </a:lnTo>
                <a:lnTo>
                  <a:pt x="819780" y="1121400"/>
                </a:lnTo>
                <a:cubicBezTo>
                  <a:pt x="863073" y="1078107"/>
                  <a:pt x="889850" y="1018299"/>
                  <a:pt x="889850" y="952237"/>
                </a:cubicBezTo>
                <a:cubicBezTo>
                  <a:pt x="889850" y="820112"/>
                  <a:pt x="782742" y="713004"/>
                  <a:pt x="650617" y="713004"/>
                </a:cubicBezTo>
                <a:cubicBezTo>
                  <a:pt x="518492" y="713004"/>
                  <a:pt x="411384" y="820112"/>
                  <a:pt x="411384" y="952237"/>
                </a:cubicBezTo>
                <a:cubicBezTo>
                  <a:pt x="411384" y="1018299"/>
                  <a:pt x="438161" y="1078107"/>
                  <a:pt x="481454" y="1121400"/>
                </a:cubicBezTo>
                <a:lnTo>
                  <a:pt x="496446" y="1131508"/>
                </a:lnTo>
                <a:lnTo>
                  <a:pt x="496446" y="1295400"/>
                </a:lnTo>
                <a:lnTo>
                  <a:pt x="0" y="1295400"/>
                </a:lnTo>
                <a:lnTo>
                  <a:pt x="0" y="0"/>
                </a:lnTo>
                <a:lnTo>
                  <a:pt x="1295400" y="0"/>
                </a:lnTo>
                <a:lnTo>
                  <a:pt x="1295400" y="493527"/>
                </a:lnTo>
                <a:lnTo>
                  <a:pt x="1459293" y="493527"/>
                </a:lnTo>
                <a:lnTo>
                  <a:pt x="1469400" y="478537"/>
                </a:lnTo>
                <a:cubicBezTo>
                  <a:pt x="1512693" y="435244"/>
                  <a:pt x="1572501" y="408467"/>
                  <a:pt x="1638563" y="408467"/>
                </a:cubicBezTo>
                <a:cubicBezTo>
                  <a:pt x="1770688" y="408467"/>
                  <a:pt x="1877796" y="515575"/>
                  <a:pt x="1877796" y="647700"/>
                </a:cubicBezTo>
                <a:close/>
              </a:path>
            </a:pathLst>
          </a:custGeom>
          <a:solidFill>
            <a:schemeClr val="accent1"/>
          </a:solidFill>
          <a:ln>
            <a:noFill/>
          </a:ln>
          <a:effectLst>
            <a:outerShdw blurRad="127000" dist="38100" dir="5400000" algn="ctr" rotWithShape="0">
              <a:srgbClr val="133C9A">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114">
            <a:extLst>
              <a:ext uri="{FF2B5EF4-FFF2-40B4-BE49-F238E27FC236}">
                <a16:creationId xmlns:a16="http://schemas.microsoft.com/office/drawing/2014/main" id="{ED878E28-7DBD-3E44-B317-61595DBF965E}"/>
              </a:ext>
            </a:extLst>
          </p:cNvPr>
          <p:cNvSpPr txBox="1"/>
          <p:nvPr/>
        </p:nvSpPr>
        <p:spPr>
          <a:xfrm>
            <a:off x="4372793" y="2277183"/>
            <a:ext cx="550151" cy="523220"/>
          </a:xfrm>
          <a:prstGeom prst="rect">
            <a:avLst/>
          </a:prstGeom>
          <a:noFill/>
        </p:spPr>
        <p:txBody>
          <a:bodyPr wrap="none" rtlCol="0">
            <a:spAutoFit/>
          </a:bodyPr>
          <a:lstStyle/>
          <a:p>
            <a:r>
              <a:rPr lang="en-US" sz="2800" b="1" dirty="0">
                <a:solidFill>
                  <a:schemeClr val="bg1"/>
                </a:solidFill>
                <a:latin typeface="Gilroy Bold" pitchFamily="2" charset="0"/>
                <a:ea typeface="Open Sans" panose="020B0606030504020204" pitchFamily="34" charset="0"/>
                <a:cs typeface="Open Sans" panose="020B0606030504020204" pitchFamily="34" charset="0"/>
              </a:rPr>
              <a:t>01</a:t>
            </a:r>
          </a:p>
        </p:txBody>
      </p:sp>
      <p:sp>
        <p:nvSpPr>
          <p:cNvPr id="8" name="TextBox 115">
            <a:extLst>
              <a:ext uri="{FF2B5EF4-FFF2-40B4-BE49-F238E27FC236}">
                <a16:creationId xmlns:a16="http://schemas.microsoft.com/office/drawing/2014/main" id="{FE55FB1D-79E0-3C45-BE95-C1178A2424C0}"/>
              </a:ext>
            </a:extLst>
          </p:cNvPr>
          <p:cNvSpPr txBox="1"/>
          <p:nvPr/>
        </p:nvSpPr>
        <p:spPr>
          <a:xfrm>
            <a:off x="6810151" y="2287928"/>
            <a:ext cx="601447" cy="523220"/>
          </a:xfrm>
          <a:prstGeom prst="rect">
            <a:avLst/>
          </a:prstGeom>
          <a:noFill/>
        </p:spPr>
        <p:txBody>
          <a:bodyPr wrap="none" rtlCol="0">
            <a:spAutoFit/>
          </a:bodyPr>
          <a:lstStyle/>
          <a:p>
            <a:r>
              <a:rPr lang="en-US" sz="2800" b="1" dirty="0">
                <a:solidFill>
                  <a:schemeClr val="accent1"/>
                </a:solidFill>
                <a:latin typeface="Gilroy Bold" pitchFamily="2" charset="0"/>
                <a:ea typeface="Open Sans" panose="020B0606030504020204" pitchFamily="34" charset="0"/>
                <a:cs typeface="Open Sans" panose="020B0606030504020204" pitchFamily="34" charset="0"/>
              </a:rPr>
              <a:t>02</a:t>
            </a:r>
          </a:p>
        </p:txBody>
      </p:sp>
      <p:sp>
        <p:nvSpPr>
          <p:cNvPr id="9" name="TextBox 116">
            <a:extLst>
              <a:ext uri="{FF2B5EF4-FFF2-40B4-BE49-F238E27FC236}">
                <a16:creationId xmlns:a16="http://schemas.microsoft.com/office/drawing/2014/main" id="{4F7694EB-1CD8-7548-9A1D-A7B935CBC775}"/>
              </a:ext>
            </a:extLst>
          </p:cNvPr>
          <p:cNvSpPr txBox="1"/>
          <p:nvPr/>
        </p:nvSpPr>
        <p:spPr>
          <a:xfrm>
            <a:off x="6826559" y="4824607"/>
            <a:ext cx="606256" cy="523220"/>
          </a:xfrm>
          <a:prstGeom prst="rect">
            <a:avLst/>
          </a:prstGeom>
          <a:noFill/>
        </p:spPr>
        <p:txBody>
          <a:bodyPr wrap="none" rtlCol="0">
            <a:spAutoFit/>
          </a:bodyPr>
          <a:lstStyle/>
          <a:p>
            <a:r>
              <a:rPr lang="en-US" sz="2800" b="1" dirty="0">
                <a:solidFill>
                  <a:schemeClr val="bg1"/>
                </a:solidFill>
                <a:latin typeface="Gilroy Bold" pitchFamily="2" charset="0"/>
                <a:ea typeface="Open Sans" panose="020B0606030504020204" pitchFamily="34" charset="0"/>
                <a:cs typeface="Open Sans" panose="020B0606030504020204" pitchFamily="34" charset="0"/>
              </a:rPr>
              <a:t>03</a:t>
            </a:r>
          </a:p>
        </p:txBody>
      </p:sp>
      <p:sp>
        <p:nvSpPr>
          <p:cNvPr id="10" name="TextBox 117">
            <a:extLst>
              <a:ext uri="{FF2B5EF4-FFF2-40B4-BE49-F238E27FC236}">
                <a16:creationId xmlns:a16="http://schemas.microsoft.com/office/drawing/2014/main" id="{7C8D814B-1671-F748-9637-95AF03705078}"/>
              </a:ext>
            </a:extLst>
          </p:cNvPr>
          <p:cNvSpPr txBox="1"/>
          <p:nvPr/>
        </p:nvSpPr>
        <p:spPr>
          <a:xfrm>
            <a:off x="4317084" y="4824607"/>
            <a:ext cx="619080" cy="523220"/>
          </a:xfrm>
          <a:prstGeom prst="rect">
            <a:avLst/>
          </a:prstGeom>
          <a:noFill/>
        </p:spPr>
        <p:txBody>
          <a:bodyPr wrap="none" rtlCol="0">
            <a:spAutoFit/>
          </a:bodyPr>
          <a:lstStyle/>
          <a:p>
            <a:r>
              <a:rPr lang="en-US" sz="2800" b="1" dirty="0">
                <a:solidFill>
                  <a:schemeClr val="bg1"/>
                </a:solidFill>
                <a:latin typeface="Gilroy Bold" pitchFamily="2" charset="0"/>
                <a:ea typeface="Open Sans" panose="020B0606030504020204" pitchFamily="34" charset="0"/>
                <a:cs typeface="Open Sans" panose="020B0606030504020204" pitchFamily="34" charset="0"/>
              </a:rPr>
              <a:t>04</a:t>
            </a:r>
          </a:p>
        </p:txBody>
      </p:sp>
      <p:sp>
        <p:nvSpPr>
          <p:cNvPr id="12" name="文本框 11">
            <a:extLst>
              <a:ext uri="{FF2B5EF4-FFF2-40B4-BE49-F238E27FC236}">
                <a16:creationId xmlns:a16="http://schemas.microsoft.com/office/drawing/2014/main" id="{16BCBD93-A83B-1A43-A658-1491321FD686}"/>
              </a:ext>
            </a:extLst>
          </p:cNvPr>
          <p:cNvSpPr txBox="1"/>
          <p:nvPr/>
        </p:nvSpPr>
        <p:spPr>
          <a:xfrm>
            <a:off x="8165062" y="2628801"/>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3" name="文本框 12">
            <a:extLst>
              <a:ext uri="{FF2B5EF4-FFF2-40B4-BE49-F238E27FC236}">
                <a16:creationId xmlns:a16="http://schemas.microsoft.com/office/drawing/2014/main" id="{4988C1AB-36C8-F644-8E5B-020A70CF2950}"/>
              </a:ext>
            </a:extLst>
          </p:cNvPr>
          <p:cNvSpPr txBox="1"/>
          <p:nvPr/>
        </p:nvSpPr>
        <p:spPr>
          <a:xfrm>
            <a:off x="8165061" y="2277183"/>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4" name="文本框 13">
            <a:extLst>
              <a:ext uri="{FF2B5EF4-FFF2-40B4-BE49-F238E27FC236}">
                <a16:creationId xmlns:a16="http://schemas.microsoft.com/office/drawing/2014/main" id="{0A5CEF4E-BF3B-D841-99E0-C20A5E2DFA42}"/>
              </a:ext>
            </a:extLst>
          </p:cNvPr>
          <p:cNvSpPr txBox="1"/>
          <p:nvPr/>
        </p:nvSpPr>
        <p:spPr>
          <a:xfrm>
            <a:off x="8165062" y="4537988"/>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5" name="文本框 14">
            <a:extLst>
              <a:ext uri="{FF2B5EF4-FFF2-40B4-BE49-F238E27FC236}">
                <a16:creationId xmlns:a16="http://schemas.microsoft.com/office/drawing/2014/main" id="{C3CDB42A-4961-1F49-8C75-ED827C4042C9}"/>
              </a:ext>
            </a:extLst>
          </p:cNvPr>
          <p:cNvSpPr txBox="1"/>
          <p:nvPr/>
        </p:nvSpPr>
        <p:spPr>
          <a:xfrm>
            <a:off x="8165061" y="4186370"/>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6" name="文本框 15">
            <a:extLst>
              <a:ext uri="{FF2B5EF4-FFF2-40B4-BE49-F238E27FC236}">
                <a16:creationId xmlns:a16="http://schemas.microsoft.com/office/drawing/2014/main" id="{5CF05EB4-D1CE-D140-852C-8D61E81494B6}"/>
              </a:ext>
            </a:extLst>
          </p:cNvPr>
          <p:cNvSpPr txBox="1"/>
          <p:nvPr/>
        </p:nvSpPr>
        <p:spPr>
          <a:xfrm>
            <a:off x="1103534" y="4537988"/>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7" name="文本框 16">
            <a:extLst>
              <a:ext uri="{FF2B5EF4-FFF2-40B4-BE49-F238E27FC236}">
                <a16:creationId xmlns:a16="http://schemas.microsoft.com/office/drawing/2014/main" id="{1F885C00-6B8A-5444-89AD-5D621A2644E8}"/>
              </a:ext>
            </a:extLst>
          </p:cNvPr>
          <p:cNvSpPr txBox="1"/>
          <p:nvPr/>
        </p:nvSpPr>
        <p:spPr>
          <a:xfrm>
            <a:off x="1103533" y="4186370"/>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8" name="文本框 17">
            <a:extLst>
              <a:ext uri="{FF2B5EF4-FFF2-40B4-BE49-F238E27FC236}">
                <a16:creationId xmlns:a16="http://schemas.microsoft.com/office/drawing/2014/main" id="{46B71016-B35F-3743-B0A7-9D71552D7AA3}"/>
              </a:ext>
            </a:extLst>
          </p:cNvPr>
          <p:cNvSpPr txBox="1"/>
          <p:nvPr/>
        </p:nvSpPr>
        <p:spPr>
          <a:xfrm>
            <a:off x="1103534" y="2631461"/>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9" name="文本框 18">
            <a:extLst>
              <a:ext uri="{FF2B5EF4-FFF2-40B4-BE49-F238E27FC236}">
                <a16:creationId xmlns:a16="http://schemas.microsoft.com/office/drawing/2014/main" id="{D487CE84-4F20-7B4F-BE7F-895D4C33EE86}"/>
              </a:ext>
            </a:extLst>
          </p:cNvPr>
          <p:cNvSpPr txBox="1"/>
          <p:nvPr/>
        </p:nvSpPr>
        <p:spPr>
          <a:xfrm>
            <a:off x="1103533" y="2279843"/>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303551565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D15DF94A-1A78-4543-BA68-2241527E60FA}"/>
              </a:ext>
            </a:extLst>
          </p:cNvPr>
          <p:cNvSpPr>
            <a:spLocks noGrp="1"/>
          </p:cNvSpPr>
          <p:nvPr>
            <p:ph type="title"/>
          </p:nvPr>
        </p:nvSpPr>
        <p:spPr/>
        <p:txBody>
          <a:bodyPr/>
          <a:lstStyle/>
          <a:p>
            <a:r>
              <a:rPr lang="zh-CN" altLang="en-US" dirty="0"/>
              <a:t>关系图</a:t>
            </a:r>
          </a:p>
        </p:txBody>
      </p:sp>
      <p:graphicFrame>
        <p:nvGraphicFramePr>
          <p:cNvPr id="3" name="图示 2">
            <a:extLst>
              <a:ext uri="{FF2B5EF4-FFF2-40B4-BE49-F238E27FC236}">
                <a16:creationId xmlns:a16="http://schemas.microsoft.com/office/drawing/2014/main" id="{F6981148-A290-1748-A252-0DFD327881CE}"/>
              </a:ext>
            </a:extLst>
          </p:cNvPr>
          <p:cNvGraphicFramePr/>
          <p:nvPr>
            <p:extLst>
              <p:ext uri="{D42A27DB-BD31-4B8C-83A1-F6EECF244321}">
                <p14:modId xmlns:p14="http://schemas.microsoft.com/office/powerpoint/2010/main" val="1509248438"/>
              </p:ext>
            </p:extLst>
          </p:nvPr>
        </p:nvGraphicFramePr>
        <p:xfrm>
          <a:off x="2122170" y="1468375"/>
          <a:ext cx="7515859" cy="50105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a:extLst>
              <a:ext uri="{FF2B5EF4-FFF2-40B4-BE49-F238E27FC236}">
                <a16:creationId xmlns:a16="http://schemas.microsoft.com/office/drawing/2014/main" id="{70262452-F66E-A841-865A-E74B7DE8D2B7}"/>
              </a:ext>
            </a:extLst>
          </p:cNvPr>
          <p:cNvSpPr txBox="1"/>
          <p:nvPr/>
        </p:nvSpPr>
        <p:spPr>
          <a:xfrm>
            <a:off x="8872183" y="2848789"/>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6" name="文本框 5">
            <a:extLst>
              <a:ext uri="{FF2B5EF4-FFF2-40B4-BE49-F238E27FC236}">
                <a16:creationId xmlns:a16="http://schemas.microsoft.com/office/drawing/2014/main" id="{B77249FE-04F4-1F4A-A8F0-DD8AEA0AF1E0}"/>
              </a:ext>
            </a:extLst>
          </p:cNvPr>
          <p:cNvSpPr txBox="1"/>
          <p:nvPr/>
        </p:nvSpPr>
        <p:spPr>
          <a:xfrm>
            <a:off x="8872182" y="2497171"/>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9" name="文本框 8">
            <a:extLst>
              <a:ext uri="{FF2B5EF4-FFF2-40B4-BE49-F238E27FC236}">
                <a16:creationId xmlns:a16="http://schemas.microsoft.com/office/drawing/2014/main" id="{22716E8F-ED43-1E49-AF33-68BFBC2F9C3F}"/>
              </a:ext>
            </a:extLst>
          </p:cNvPr>
          <p:cNvSpPr txBox="1"/>
          <p:nvPr/>
        </p:nvSpPr>
        <p:spPr>
          <a:xfrm>
            <a:off x="8872183" y="4739971"/>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0" name="文本框 9">
            <a:extLst>
              <a:ext uri="{FF2B5EF4-FFF2-40B4-BE49-F238E27FC236}">
                <a16:creationId xmlns:a16="http://schemas.microsoft.com/office/drawing/2014/main" id="{4C2D4D2F-89A0-D944-8DC5-A59FB2F2CABB}"/>
              </a:ext>
            </a:extLst>
          </p:cNvPr>
          <p:cNvSpPr txBox="1"/>
          <p:nvPr/>
        </p:nvSpPr>
        <p:spPr>
          <a:xfrm>
            <a:off x="8872182" y="4388353"/>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3" name="文本框 12">
            <a:extLst>
              <a:ext uri="{FF2B5EF4-FFF2-40B4-BE49-F238E27FC236}">
                <a16:creationId xmlns:a16="http://schemas.microsoft.com/office/drawing/2014/main" id="{FC7359D1-7A53-2D4D-9BC4-E88C6E620F56}"/>
              </a:ext>
            </a:extLst>
          </p:cNvPr>
          <p:cNvSpPr txBox="1"/>
          <p:nvPr/>
        </p:nvSpPr>
        <p:spPr>
          <a:xfrm>
            <a:off x="571463" y="4735033"/>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4" name="文本框 13">
            <a:extLst>
              <a:ext uri="{FF2B5EF4-FFF2-40B4-BE49-F238E27FC236}">
                <a16:creationId xmlns:a16="http://schemas.microsoft.com/office/drawing/2014/main" id="{C45B0BE8-D1B9-D64A-8205-3DB6BF52EA61}"/>
              </a:ext>
            </a:extLst>
          </p:cNvPr>
          <p:cNvSpPr txBox="1"/>
          <p:nvPr/>
        </p:nvSpPr>
        <p:spPr>
          <a:xfrm>
            <a:off x="571462" y="4383415"/>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5" name="文本框 14">
            <a:extLst>
              <a:ext uri="{FF2B5EF4-FFF2-40B4-BE49-F238E27FC236}">
                <a16:creationId xmlns:a16="http://schemas.microsoft.com/office/drawing/2014/main" id="{55732201-93B4-5B49-BC22-5E2B44746409}"/>
              </a:ext>
            </a:extLst>
          </p:cNvPr>
          <p:cNvSpPr txBox="1"/>
          <p:nvPr/>
        </p:nvSpPr>
        <p:spPr>
          <a:xfrm>
            <a:off x="571463" y="2848789"/>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16" name="文本框 15">
            <a:extLst>
              <a:ext uri="{FF2B5EF4-FFF2-40B4-BE49-F238E27FC236}">
                <a16:creationId xmlns:a16="http://schemas.microsoft.com/office/drawing/2014/main" id="{AED565CC-B3B4-AF4E-AD2C-62E69C4EAB38}"/>
              </a:ext>
            </a:extLst>
          </p:cNvPr>
          <p:cNvSpPr txBox="1"/>
          <p:nvPr/>
        </p:nvSpPr>
        <p:spPr>
          <a:xfrm>
            <a:off x="571462" y="2497171"/>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67462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图标&#10;&#10;描述已自动生成"/>
          <p:cNvPicPr>
            <a:picLocks noChangeAspect="1"/>
          </p:cNvPicPr>
          <p:nvPr/>
        </p:nvPicPr>
        <p:blipFill rotWithShape="1">
          <a:blip r:embed="rId2">
            <a:alphaModFix amt="40000"/>
            <a:duotone>
              <a:schemeClr val="accent4">
                <a:shade val="45000"/>
                <a:satMod val="135000"/>
              </a:schemeClr>
              <a:prstClr val="white"/>
            </a:duotone>
            <a:extLst>
              <a:ext uri="{BEBA8EAE-BF5A-486C-A8C5-ECC9F3942E4B}">
                <a14:imgProps xmlns:a14="http://schemas.microsoft.com/office/drawing/2010/main">
                  <a14:imgLayer r:embed="rId3">
                    <a14:imgEffect>
                      <a14:sharpenSoften amount="58000"/>
                    </a14:imgEffect>
                  </a14:imgLayer>
                </a14:imgProps>
              </a:ext>
            </a:extLst>
          </a:blip>
          <a:srcRect t="11244" b="15315"/>
          <a:stretch>
            <a:fillRect/>
          </a:stretch>
        </p:blipFill>
        <p:spPr>
          <a:xfrm>
            <a:off x="362653" y="-409254"/>
            <a:ext cx="11829347" cy="6939024"/>
          </a:xfrm>
          <a:prstGeom prst="rect">
            <a:avLst/>
          </a:prstGeom>
          <a:effectLst/>
        </p:spPr>
      </p:pic>
      <p:sp>
        <p:nvSpPr>
          <p:cNvPr id="15" name="椭圆 14"/>
          <p:cNvSpPr/>
          <p:nvPr/>
        </p:nvSpPr>
        <p:spPr>
          <a:xfrm>
            <a:off x="3423938" y="840110"/>
            <a:ext cx="5303520" cy="5303520"/>
          </a:xfrm>
          <a:prstGeom prst="ellipse">
            <a:avLst/>
          </a:prstGeom>
          <a:solidFill>
            <a:schemeClr val="bg1">
              <a:alpha val="14000"/>
            </a:schemeClr>
          </a:solidFill>
          <a:ln>
            <a:solidFill>
              <a:schemeClr val="bg1"/>
            </a:solidFill>
          </a:ln>
          <a:effectLst>
            <a:outerShdw blurRad="475241" sx="107000" sy="107000" algn="ctr" rotWithShape="0">
              <a:srgbClr val="F1911B">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1" name="椭圆 20"/>
          <p:cNvSpPr/>
          <p:nvPr/>
        </p:nvSpPr>
        <p:spPr>
          <a:xfrm>
            <a:off x="4265629" y="1690229"/>
            <a:ext cx="3591103" cy="3591095"/>
          </a:xfrm>
          <a:prstGeom prst="ellipse">
            <a:avLst/>
          </a:prstGeom>
          <a:noFill/>
          <a:ln w="254000">
            <a:solidFill>
              <a:schemeClr val="bg1"/>
            </a:solidFill>
            <a:prstDash val="solid"/>
          </a:ln>
          <a:effectLst>
            <a:outerShdw blurRad="388488" dist="50800" dir="5400000" sx="101000" sy="101000" algn="ctr" rotWithShape="0">
              <a:srgbClr val="F1911B">
                <a:alpha val="853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椭圆 30"/>
          <p:cNvSpPr/>
          <p:nvPr/>
        </p:nvSpPr>
        <p:spPr>
          <a:xfrm>
            <a:off x="4623999" y="2064928"/>
            <a:ext cx="2852584" cy="2852576"/>
          </a:xfrm>
          <a:prstGeom prst="ellipse">
            <a:avLst/>
          </a:prstGeom>
          <a:noFill/>
          <a:ln w="12700">
            <a:solidFill>
              <a:srgbClr val="F1911B">
                <a:alpha val="10000"/>
              </a:srgbClr>
            </a:solidFill>
            <a:prstDash val="lgDashDot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3" name="图片 32"/>
          <p:cNvPicPr/>
          <p:nvPr/>
        </p:nvPicPr>
        <p:blipFill>
          <a:blip r:embed="rId4"/>
          <a:stretch>
            <a:fillRect/>
          </a:stretch>
        </p:blipFill>
        <p:spPr>
          <a:xfrm>
            <a:off x="6926820" y="3508559"/>
            <a:ext cx="1193844" cy="1193844"/>
          </a:xfrm>
          <a:prstGeom prst="rect">
            <a:avLst/>
          </a:prstGeom>
          <a:effectLst>
            <a:outerShdw blurRad="221871" dist="50800" dir="5400000" sx="104000" sy="104000" algn="ctr" rotWithShape="0">
              <a:srgbClr val="336FFF">
                <a:alpha val="18804"/>
              </a:srgbClr>
            </a:outerShdw>
          </a:effectLst>
        </p:spPr>
      </p:pic>
      <p:sp>
        <p:nvSpPr>
          <p:cNvPr id="35" name="文本框 34"/>
          <p:cNvSpPr txBox="1"/>
          <p:nvPr/>
        </p:nvSpPr>
        <p:spPr>
          <a:xfrm>
            <a:off x="3413601" y="4731226"/>
            <a:ext cx="1946511" cy="513667"/>
          </a:xfrm>
          <a:prstGeom prst="rect">
            <a:avLst/>
          </a:prstGeom>
          <a:noFill/>
        </p:spPr>
        <p:txBody>
          <a:bodyPr wrap="square" rtlCol="0">
            <a:spAutoFit/>
          </a:bodyPr>
          <a:lstStyle/>
          <a:p>
            <a:pPr algn="ctr">
              <a:lnSpc>
                <a:spcPct val="125000"/>
              </a:lnSpc>
            </a:pPr>
            <a:r>
              <a:rPr lang="zh-CN" altLang="en-US" sz="2400" b="1" dirty="0">
                <a:solidFill>
                  <a:srgbClr val="FFA53C"/>
                </a:solidFill>
                <a:latin typeface="FZLanTingHeiPro_GB18030 DemiBol" charset="-122"/>
                <a:ea typeface="FZLanTingHeiPro_GB18030 DemiBol" charset="-122"/>
              </a:rPr>
              <a:t>角色</a:t>
            </a:r>
          </a:p>
        </p:txBody>
      </p:sp>
      <p:sp>
        <p:nvSpPr>
          <p:cNvPr id="36" name="文本框 35"/>
          <p:cNvSpPr txBox="1"/>
          <p:nvPr/>
        </p:nvSpPr>
        <p:spPr>
          <a:xfrm>
            <a:off x="5069403" y="2308170"/>
            <a:ext cx="1946511" cy="513667"/>
          </a:xfrm>
          <a:prstGeom prst="rect">
            <a:avLst/>
          </a:prstGeom>
          <a:noFill/>
        </p:spPr>
        <p:txBody>
          <a:bodyPr wrap="square" rtlCol="0">
            <a:spAutoFit/>
          </a:bodyPr>
          <a:lstStyle/>
          <a:p>
            <a:pPr algn="ctr">
              <a:lnSpc>
                <a:spcPct val="125000"/>
              </a:lnSpc>
            </a:pPr>
            <a:r>
              <a:rPr lang="zh-CN" altLang="en-US" sz="2400" b="1" dirty="0">
                <a:solidFill>
                  <a:srgbClr val="FFA53C"/>
                </a:solidFill>
                <a:latin typeface="FZLanTingHeiPro_GB18030 DemiBol" charset="-122"/>
                <a:ea typeface="FZLanTingHeiPro_GB18030 DemiBol" charset="-122"/>
              </a:rPr>
              <a:t>角色</a:t>
            </a:r>
          </a:p>
        </p:txBody>
      </p:sp>
      <p:sp>
        <p:nvSpPr>
          <p:cNvPr id="37" name="文本框 36"/>
          <p:cNvSpPr txBox="1"/>
          <p:nvPr/>
        </p:nvSpPr>
        <p:spPr>
          <a:xfrm>
            <a:off x="6547524" y="4731226"/>
            <a:ext cx="1946511" cy="513667"/>
          </a:xfrm>
          <a:prstGeom prst="rect">
            <a:avLst/>
          </a:prstGeom>
          <a:noFill/>
        </p:spPr>
        <p:txBody>
          <a:bodyPr wrap="square" rtlCol="0">
            <a:spAutoFit/>
          </a:bodyPr>
          <a:lstStyle/>
          <a:p>
            <a:pPr algn="ctr">
              <a:lnSpc>
                <a:spcPct val="125000"/>
              </a:lnSpc>
            </a:pPr>
            <a:r>
              <a:rPr lang="zh-CN" altLang="en-US" sz="2400" b="1" dirty="0">
                <a:solidFill>
                  <a:srgbClr val="FFA53C"/>
                </a:solidFill>
                <a:latin typeface="FZLanTingHeiPro_GB18030 DemiBol" charset="-122"/>
                <a:ea typeface="FZLanTingHeiPro_GB18030 DemiBol" charset="-122"/>
              </a:rPr>
              <a:t>角色</a:t>
            </a:r>
          </a:p>
        </p:txBody>
      </p:sp>
      <p:pic>
        <p:nvPicPr>
          <p:cNvPr id="40" name="图片 39"/>
          <p:cNvPicPr/>
          <p:nvPr/>
        </p:nvPicPr>
        <p:blipFill>
          <a:blip r:embed="rId5"/>
          <a:stretch>
            <a:fillRect/>
          </a:stretch>
        </p:blipFill>
        <p:spPr>
          <a:xfrm>
            <a:off x="5416612" y="1077076"/>
            <a:ext cx="1193844" cy="1193844"/>
          </a:xfrm>
          <a:prstGeom prst="rect">
            <a:avLst/>
          </a:prstGeom>
          <a:effectLst>
            <a:outerShdw blurRad="221871" dist="50800" dir="5400000" sx="103713" sy="103713" algn="ctr" rotWithShape="0">
              <a:srgbClr val="336FFF">
                <a:alpha val="18804"/>
              </a:srgbClr>
            </a:outerShdw>
          </a:effectLst>
        </p:spPr>
      </p:pic>
      <p:pic>
        <p:nvPicPr>
          <p:cNvPr id="42" name="图片 41"/>
          <p:cNvPicPr/>
          <p:nvPr/>
        </p:nvPicPr>
        <p:blipFill>
          <a:blip r:embed="rId6"/>
          <a:stretch>
            <a:fillRect/>
          </a:stretch>
        </p:blipFill>
        <p:spPr>
          <a:xfrm>
            <a:off x="3812093" y="3508559"/>
            <a:ext cx="1193844" cy="1193844"/>
          </a:xfrm>
          <a:prstGeom prst="rect">
            <a:avLst/>
          </a:prstGeom>
          <a:effectLst>
            <a:outerShdw blurRad="221871" dist="50800" dir="5400000" sx="104000" sy="104000" algn="ctr" rotWithShape="0">
              <a:srgbClr val="336FFF">
                <a:alpha val="18804"/>
              </a:srgbClr>
            </a:outerShdw>
          </a:effectLst>
        </p:spPr>
      </p:pic>
      <p:sp>
        <p:nvSpPr>
          <p:cNvPr id="48" name="圆角矩形 47"/>
          <p:cNvSpPr/>
          <p:nvPr/>
        </p:nvSpPr>
        <p:spPr>
          <a:xfrm>
            <a:off x="5404026" y="2868970"/>
            <a:ext cx="1293196" cy="418296"/>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9" name="文本框 48"/>
          <p:cNvSpPr txBox="1"/>
          <p:nvPr/>
        </p:nvSpPr>
        <p:spPr>
          <a:xfrm>
            <a:off x="5524391" y="2856100"/>
            <a:ext cx="1102614" cy="408317"/>
          </a:xfrm>
          <a:prstGeom prst="rect">
            <a:avLst/>
          </a:prstGeom>
          <a:noFill/>
        </p:spPr>
        <p:txBody>
          <a:bodyPr wrap="square" rtlCol="0">
            <a:spAutoFit/>
          </a:bodyPr>
          <a:lstStyle/>
          <a:p>
            <a:pPr algn="ctr">
              <a:lnSpc>
                <a:spcPct val="125000"/>
              </a:lnSpc>
            </a:pPr>
            <a:r>
              <a:rPr kumimoji="1" lang="zh-CN" altLang="en-US" b="1" dirty="0">
                <a:solidFill>
                  <a:schemeClr val="tx1">
                    <a:lumMod val="75000"/>
                    <a:lumOff val="25000"/>
                  </a:schemeClr>
                </a:solidFill>
                <a:latin typeface="FZLanTingHeiPro_GB18030 DemiBol" charset="-122"/>
                <a:ea typeface="FZLanTingHeiPro_GB18030 DemiBol" charset="-122"/>
              </a:rPr>
              <a:t>内容占位</a:t>
            </a:r>
          </a:p>
        </p:txBody>
      </p:sp>
      <p:sp>
        <p:nvSpPr>
          <p:cNvPr id="50" name="圆角矩形 49"/>
          <p:cNvSpPr/>
          <p:nvPr/>
        </p:nvSpPr>
        <p:spPr>
          <a:xfrm>
            <a:off x="3395683" y="5274368"/>
            <a:ext cx="1982346" cy="418296"/>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1" name="文本框 50"/>
          <p:cNvSpPr txBox="1"/>
          <p:nvPr/>
        </p:nvSpPr>
        <p:spPr>
          <a:xfrm>
            <a:off x="3477210" y="5279358"/>
            <a:ext cx="1831672" cy="408317"/>
          </a:xfrm>
          <a:prstGeom prst="rect">
            <a:avLst/>
          </a:prstGeom>
          <a:noFill/>
        </p:spPr>
        <p:txBody>
          <a:bodyPr wrap="square" rtlCol="0">
            <a:spAutoFit/>
          </a:bodyPr>
          <a:lstStyle/>
          <a:p>
            <a:pPr algn="ctr">
              <a:lnSpc>
                <a:spcPct val="125000"/>
              </a:lnSpc>
            </a:pPr>
            <a:r>
              <a:rPr kumimoji="1" lang="zh-CN" altLang="en-US" b="1" dirty="0">
                <a:solidFill>
                  <a:schemeClr val="tx1">
                    <a:lumMod val="75000"/>
                    <a:lumOff val="25000"/>
                  </a:schemeClr>
                </a:solidFill>
                <a:latin typeface="FZLanTingHeiPro_GB18030 DemiBol" charset="-122"/>
                <a:ea typeface="FZLanTingHeiPro_GB18030 DemiBol" charset="-122"/>
              </a:rPr>
              <a:t>内容占位</a:t>
            </a:r>
          </a:p>
        </p:txBody>
      </p:sp>
      <p:sp>
        <p:nvSpPr>
          <p:cNvPr id="52" name="圆角矩形 51"/>
          <p:cNvSpPr/>
          <p:nvPr/>
        </p:nvSpPr>
        <p:spPr>
          <a:xfrm>
            <a:off x="6166448" y="5274368"/>
            <a:ext cx="2685944" cy="418296"/>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3" name="文本框 52"/>
          <p:cNvSpPr txBox="1"/>
          <p:nvPr/>
        </p:nvSpPr>
        <p:spPr>
          <a:xfrm>
            <a:off x="6168184" y="5279358"/>
            <a:ext cx="2616797" cy="408317"/>
          </a:xfrm>
          <a:prstGeom prst="rect">
            <a:avLst/>
          </a:prstGeom>
          <a:noFill/>
        </p:spPr>
        <p:txBody>
          <a:bodyPr wrap="square" rtlCol="0">
            <a:spAutoFit/>
          </a:bodyPr>
          <a:lstStyle/>
          <a:p>
            <a:pPr algn="ctr">
              <a:lnSpc>
                <a:spcPct val="125000"/>
              </a:lnSpc>
            </a:pPr>
            <a:r>
              <a:rPr kumimoji="1" lang="zh-CN" altLang="en-US" b="1" dirty="0">
                <a:solidFill>
                  <a:schemeClr val="tx1">
                    <a:lumMod val="75000"/>
                    <a:lumOff val="25000"/>
                  </a:schemeClr>
                </a:solidFill>
                <a:latin typeface="FZLanTingHeiPro_GB18030 DemiBol" charset="-122"/>
                <a:ea typeface="FZLanTingHeiPro_GB18030 DemiBol" charset="-122"/>
              </a:rPr>
              <a:t>内容占位</a:t>
            </a:r>
          </a:p>
        </p:txBody>
      </p:sp>
      <p:sp>
        <p:nvSpPr>
          <p:cNvPr id="2" name="标题 1">
            <a:extLst>
              <a:ext uri="{FF2B5EF4-FFF2-40B4-BE49-F238E27FC236}">
                <a16:creationId xmlns:a16="http://schemas.microsoft.com/office/drawing/2014/main" id="{5AA723E4-8487-D98B-F0B3-A5540F350CDE}"/>
              </a:ext>
            </a:extLst>
          </p:cNvPr>
          <p:cNvSpPr>
            <a:spLocks noGrp="1"/>
          </p:cNvSpPr>
          <p:nvPr>
            <p:ph type="title"/>
          </p:nvPr>
        </p:nvSpPr>
        <p:spPr>
          <a:prstGeom prst="rect">
            <a:avLst/>
          </a:prstGeom>
        </p:spPr>
        <p:txBody>
          <a:bodyPr/>
          <a:lstStyle/>
          <a:p>
            <a:r>
              <a:rPr lang="zh-CN" altLang="en-US" dirty="0">
                <a:solidFill>
                  <a:srgbClr val="FFA53C"/>
                </a:solidFill>
              </a:rPr>
              <a:t>痛点颜色</a:t>
            </a:r>
            <a:r>
              <a:rPr lang="en-US" altLang="zh-CN" dirty="0">
                <a:solidFill>
                  <a:srgbClr val="FFA53C"/>
                </a:solidFill>
              </a:rPr>
              <a:t>-</a:t>
            </a:r>
            <a:r>
              <a:rPr lang="zh-CN" altLang="en-US" dirty="0">
                <a:solidFill>
                  <a:srgbClr val="FFA53C"/>
                </a:solidFill>
              </a:rPr>
              <a:t>橘色</a:t>
            </a:r>
            <a:br>
              <a:rPr lang="zh-CN" altLang="en-US" dirty="0">
                <a:solidFill>
                  <a:srgbClr val="FFA53C"/>
                </a:solidFill>
              </a:rPr>
            </a:br>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C09B6FA-1570-665B-4434-3315F287F0ED}"/>
              </a:ext>
            </a:extLst>
          </p:cNvPr>
          <p:cNvSpPr>
            <a:spLocks noGrp="1"/>
          </p:cNvSpPr>
          <p:nvPr>
            <p:ph type="title"/>
          </p:nvPr>
        </p:nvSpPr>
        <p:spPr/>
        <p:txBody>
          <a:bodyPr/>
          <a:lstStyle/>
          <a:p>
            <a:endParaRPr lang="zh-CN" altLang="en-US"/>
          </a:p>
        </p:txBody>
      </p:sp>
      <p:sp>
        <p:nvSpPr>
          <p:cNvPr id="4" name="内容占位符 3">
            <a:extLst>
              <a:ext uri="{FF2B5EF4-FFF2-40B4-BE49-F238E27FC236}">
                <a16:creationId xmlns:a16="http://schemas.microsoft.com/office/drawing/2014/main" id="{09CC6CEA-E4EB-62DE-ADF6-B607624966F0}"/>
              </a:ext>
            </a:extLst>
          </p:cNvPr>
          <p:cNvSpPr>
            <a:spLocks noGrp="1"/>
          </p:cNvSpPr>
          <p:nvPr>
            <p:ph sz="half" idx="12"/>
          </p:nvPr>
        </p:nvSpPr>
        <p:spPr/>
        <p:txBody>
          <a:bodyPr/>
          <a:lstStyle/>
          <a:p>
            <a:endParaRPr lang="zh-CN" altLang="en-US"/>
          </a:p>
        </p:txBody>
      </p:sp>
    </p:spTree>
    <p:extLst>
      <p:ext uri="{BB962C8B-B14F-4D97-AF65-F5344CB8AC3E}">
        <p14:creationId xmlns:p14="http://schemas.microsoft.com/office/powerpoint/2010/main" val="13933357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50119C2-7C41-364F-967D-125A11851192}"/>
              </a:ext>
            </a:extLst>
          </p:cNvPr>
          <p:cNvSpPr>
            <a:spLocks noGrp="1"/>
          </p:cNvSpPr>
          <p:nvPr>
            <p:ph type="title"/>
          </p:nvPr>
        </p:nvSpPr>
        <p:spPr>
          <a:prstGeom prst="rect">
            <a:avLst/>
          </a:prstGeom>
        </p:spPr>
        <p:txBody>
          <a:bodyPr/>
          <a:lstStyle/>
          <a:p>
            <a:r>
              <a:rPr lang="zh-CN" altLang="en-US" dirty="0"/>
              <a:t>四象限图</a:t>
            </a:r>
            <a:endParaRPr lang="zh-CN" altLang="en-US" dirty="0">
              <a:solidFill>
                <a:srgbClr val="336FFF"/>
              </a:solidFill>
            </a:endParaRPr>
          </a:p>
        </p:txBody>
      </p:sp>
      <p:cxnSp>
        <p:nvCxnSpPr>
          <p:cNvPr id="5" name="直线箭头连接符 4">
            <a:extLst>
              <a:ext uri="{FF2B5EF4-FFF2-40B4-BE49-F238E27FC236}">
                <a16:creationId xmlns:a16="http://schemas.microsoft.com/office/drawing/2014/main" id="{7381733F-C0FD-F04C-B624-5677C9D730C8}"/>
              </a:ext>
            </a:extLst>
          </p:cNvPr>
          <p:cNvCxnSpPr>
            <a:cxnSpLocks/>
          </p:cNvCxnSpPr>
          <p:nvPr/>
        </p:nvCxnSpPr>
        <p:spPr>
          <a:xfrm>
            <a:off x="2265073" y="3844023"/>
            <a:ext cx="7244811" cy="0"/>
          </a:xfrm>
          <a:prstGeom prst="straightConnector1">
            <a:avLst/>
          </a:prstGeom>
          <a:ln w="50800">
            <a:gradFill>
              <a:gsLst>
                <a:gs pos="0">
                  <a:srgbClr val="336FFF">
                    <a:alpha val="0"/>
                  </a:srgbClr>
                </a:gs>
                <a:gs pos="100000">
                  <a:srgbClr val="336FFF"/>
                </a:gs>
              </a:gsLst>
              <a:lin ang="18000000" scaled="0"/>
            </a:gradFill>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61B05D09-41DD-120C-783A-2AB0FE17D71A}"/>
              </a:ext>
            </a:extLst>
          </p:cNvPr>
          <p:cNvCxnSpPr>
            <a:cxnSpLocks/>
          </p:cNvCxnSpPr>
          <p:nvPr/>
        </p:nvCxnSpPr>
        <p:spPr>
          <a:xfrm flipV="1">
            <a:off x="5876668" y="1842770"/>
            <a:ext cx="0" cy="4299285"/>
          </a:xfrm>
          <a:prstGeom prst="straightConnector1">
            <a:avLst/>
          </a:prstGeom>
          <a:ln w="50800">
            <a:gradFill>
              <a:gsLst>
                <a:gs pos="0">
                  <a:srgbClr val="336FFF">
                    <a:alpha val="0"/>
                  </a:srgbClr>
                </a:gs>
                <a:gs pos="100000">
                  <a:srgbClr val="336FFF"/>
                </a:gs>
              </a:gsLst>
              <a:lin ang="7800000" scaled="0"/>
            </a:gradFill>
            <a:tailEnd type="triangle"/>
          </a:ln>
        </p:spPr>
        <p:style>
          <a:lnRef idx="1">
            <a:schemeClr val="accent1"/>
          </a:lnRef>
          <a:fillRef idx="0">
            <a:schemeClr val="accent1"/>
          </a:fillRef>
          <a:effectRef idx="0">
            <a:schemeClr val="accent1"/>
          </a:effectRef>
          <a:fontRef idx="minor">
            <a:schemeClr val="tx1"/>
          </a:fontRef>
        </p:style>
      </p:cxnSp>
      <p:sp>
        <p:nvSpPr>
          <p:cNvPr id="14" name="圆角矩形 13">
            <a:extLst>
              <a:ext uri="{FF2B5EF4-FFF2-40B4-BE49-F238E27FC236}">
                <a16:creationId xmlns:a16="http://schemas.microsoft.com/office/drawing/2014/main" id="{1AD944F2-D2C8-5D6D-AA0D-C0BB0556CF85}"/>
              </a:ext>
            </a:extLst>
          </p:cNvPr>
          <p:cNvSpPr/>
          <p:nvPr/>
        </p:nvSpPr>
        <p:spPr>
          <a:xfrm>
            <a:off x="2373149" y="2350366"/>
            <a:ext cx="3266604" cy="1235979"/>
          </a:xfrm>
          <a:prstGeom prst="roundRect">
            <a:avLst>
              <a:gd name="adj" fmla="val 7807"/>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5" name="文本框 14">
            <a:extLst>
              <a:ext uri="{FF2B5EF4-FFF2-40B4-BE49-F238E27FC236}">
                <a16:creationId xmlns:a16="http://schemas.microsoft.com/office/drawing/2014/main" id="{7797D088-3D8F-131C-2851-382FD418BC07}"/>
              </a:ext>
            </a:extLst>
          </p:cNvPr>
          <p:cNvSpPr txBox="1"/>
          <p:nvPr/>
        </p:nvSpPr>
        <p:spPr>
          <a:xfrm>
            <a:off x="980733" y="3659357"/>
            <a:ext cx="1888247" cy="369332"/>
          </a:xfrm>
          <a:prstGeom prst="rect">
            <a:avLst/>
          </a:prstGeom>
          <a:noFill/>
        </p:spPr>
        <p:txBody>
          <a:bodyPr wrap="square" rtlCol="0">
            <a:spAutoFit/>
          </a:bodyPr>
          <a:lstStyle/>
          <a:p>
            <a:r>
              <a:rPr kumimoji="1" lang="zh-CN" altLang="en-US"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坐标内容</a:t>
            </a:r>
          </a:p>
        </p:txBody>
      </p:sp>
      <p:sp>
        <p:nvSpPr>
          <p:cNvPr id="16" name="文本框 15">
            <a:extLst>
              <a:ext uri="{FF2B5EF4-FFF2-40B4-BE49-F238E27FC236}">
                <a16:creationId xmlns:a16="http://schemas.microsoft.com/office/drawing/2014/main" id="{1CEEBD09-AFCF-B10C-2C10-6CEB479D434F}"/>
              </a:ext>
            </a:extLst>
          </p:cNvPr>
          <p:cNvSpPr txBox="1"/>
          <p:nvPr/>
        </p:nvSpPr>
        <p:spPr>
          <a:xfrm>
            <a:off x="9801426" y="3659357"/>
            <a:ext cx="1888247" cy="369332"/>
          </a:xfrm>
          <a:prstGeom prst="rect">
            <a:avLst/>
          </a:prstGeom>
          <a:noFill/>
        </p:spPr>
        <p:txBody>
          <a:bodyPr wrap="square" rtlCol="0">
            <a:spAutoFit/>
          </a:bodyPr>
          <a:lstStyle/>
          <a:p>
            <a:r>
              <a:rPr kumimoji="1" lang="zh-CN" altLang="en-US"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坐标内容</a:t>
            </a:r>
          </a:p>
        </p:txBody>
      </p:sp>
      <p:sp>
        <p:nvSpPr>
          <p:cNvPr id="20" name="文本框 19">
            <a:extLst>
              <a:ext uri="{FF2B5EF4-FFF2-40B4-BE49-F238E27FC236}">
                <a16:creationId xmlns:a16="http://schemas.microsoft.com/office/drawing/2014/main" id="{F9E66AB6-6BA0-411C-8B6A-47AE50581B2F}"/>
              </a:ext>
            </a:extLst>
          </p:cNvPr>
          <p:cNvSpPr txBox="1"/>
          <p:nvPr/>
        </p:nvSpPr>
        <p:spPr>
          <a:xfrm>
            <a:off x="2526719" y="2500001"/>
            <a:ext cx="1888247" cy="338554"/>
          </a:xfrm>
          <a:prstGeom prst="rect">
            <a:avLst/>
          </a:prstGeom>
          <a:noFill/>
        </p:spPr>
        <p:txBody>
          <a:bodyPr wrap="square" rtlCol="0">
            <a:spAutoFit/>
          </a:bodyPr>
          <a:lstStyle/>
          <a:p>
            <a:r>
              <a:rPr kumimoji="1" lang="zh-CN" altLang="en-US" sz="1600" b="1" dirty="0">
                <a:solidFill>
                  <a:schemeClr val="tx1">
                    <a:lumMod val="75000"/>
                    <a:lumOff val="25000"/>
                  </a:schemeClr>
                </a:solidFill>
                <a:latin typeface="FZLanTingHeiPro" panose="02000500000000000000" pitchFamily="2" charset="-122"/>
                <a:ea typeface="FZLanTingHeiPro" panose="02000500000000000000" pitchFamily="2" charset="-122"/>
              </a:rPr>
              <a:t>小标题</a:t>
            </a:r>
          </a:p>
        </p:txBody>
      </p:sp>
      <p:sp>
        <p:nvSpPr>
          <p:cNvPr id="21" name="文本框 20">
            <a:extLst>
              <a:ext uri="{FF2B5EF4-FFF2-40B4-BE49-F238E27FC236}">
                <a16:creationId xmlns:a16="http://schemas.microsoft.com/office/drawing/2014/main" id="{7F8BCE73-C7EF-EA8A-0A98-788397CD7ED6}"/>
              </a:ext>
            </a:extLst>
          </p:cNvPr>
          <p:cNvSpPr txBox="1"/>
          <p:nvPr/>
        </p:nvSpPr>
        <p:spPr>
          <a:xfrm>
            <a:off x="2526719" y="2926565"/>
            <a:ext cx="3113034" cy="738664"/>
          </a:xfrm>
          <a:prstGeom prst="rect">
            <a:avLst/>
          </a:prstGeom>
          <a:noFill/>
        </p:spPr>
        <p:txBody>
          <a:bodyPr wrap="square" rtlCol="0">
            <a:spAutoFit/>
          </a:bodyPr>
          <a:lstStyle/>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内容内容内容内容内容内容内容内容</a:t>
            </a:r>
          </a:p>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a:t>
            </a:r>
          </a:p>
          <a:p>
            <a:endPar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endParaRPr>
          </a:p>
        </p:txBody>
      </p:sp>
      <p:sp>
        <p:nvSpPr>
          <p:cNvPr id="24" name="PA-圆角矩形 32">
            <a:extLst>
              <a:ext uri="{FF2B5EF4-FFF2-40B4-BE49-F238E27FC236}">
                <a16:creationId xmlns:a16="http://schemas.microsoft.com/office/drawing/2014/main" id="{285F68A5-1386-116E-353C-5650A86116C7}"/>
              </a:ext>
            </a:extLst>
          </p:cNvPr>
          <p:cNvSpPr/>
          <p:nvPr/>
        </p:nvSpPr>
        <p:spPr>
          <a:xfrm>
            <a:off x="5118881" y="2480502"/>
            <a:ext cx="383548" cy="376770"/>
          </a:xfrm>
          <a:prstGeom prst="roundRect">
            <a:avLst/>
          </a:prstGeom>
          <a:solidFill>
            <a:srgbClr val="336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9pPr>
          </a:lstStyle>
          <a:p>
            <a:pPr defTabSz="914400" hangingPunct="1">
              <a:defRPr/>
            </a:pPr>
            <a:endParaRPr lang="zh-CN" altLang="en-US" sz="1800" dirty="0">
              <a:solidFill>
                <a:srgbClr val="FFFFFF"/>
              </a:solidFill>
              <a:latin typeface="Gilroy Medium"/>
              <a:ea typeface="FZLanTingHeiPro_GB18030 Medium"/>
            </a:endParaRPr>
          </a:p>
        </p:txBody>
      </p:sp>
      <p:sp>
        <p:nvSpPr>
          <p:cNvPr id="13" name="圆角矩形 12">
            <a:extLst>
              <a:ext uri="{FF2B5EF4-FFF2-40B4-BE49-F238E27FC236}">
                <a16:creationId xmlns:a16="http://schemas.microsoft.com/office/drawing/2014/main" id="{17E2D1E5-5B08-E590-95B8-13E519313783}"/>
              </a:ext>
            </a:extLst>
          </p:cNvPr>
          <p:cNvSpPr/>
          <p:nvPr/>
        </p:nvSpPr>
        <p:spPr>
          <a:xfrm>
            <a:off x="2373149" y="4106014"/>
            <a:ext cx="3266604" cy="1235979"/>
          </a:xfrm>
          <a:prstGeom prst="roundRect">
            <a:avLst>
              <a:gd name="adj" fmla="val 7807"/>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7" name="文本框 16">
            <a:extLst>
              <a:ext uri="{FF2B5EF4-FFF2-40B4-BE49-F238E27FC236}">
                <a16:creationId xmlns:a16="http://schemas.microsoft.com/office/drawing/2014/main" id="{FCCEB0A6-AF6B-5B4B-E1E0-8DB82DC1F1BE}"/>
              </a:ext>
            </a:extLst>
          </p:cNvPr>
          <p:cNvSpPr txBox="1"/>
          <p:nvPr/>
        </p:nvSpPr>
        <p:spPr>
          <a:xfrm>
            <a:off x="2526719" y="4255649"/>
            <a:ext cx="1888247" cy="338554"/>
          </a:xfrm>
          <a:prstGeom prst="rect">
            <a:avLst/>
          </a:prstGeom>
          <a:noFill/>
        </p:spPr>
        <p:txBody>
          <a:bodyPr wrap="square" rtlCol="0">
            <a:spAutoFit/>
          </a:bodyPr>
          <a:lstStyle/>
          <a:p>
            <a:r>
              <a:rPr kumimoji="1" lang="zh-CN" altLang="en-US" sz="1600" b="1" dirty="0">
                <a:solidFill>
                  <a:schemeClr val="tx1">
                    <a:lumMod val="75000"/>
                    <a:lumOff val="25000"/>
                  </a:schemeClr>
                </a:solidFill>
                <a:latin typeface="FZLanTingHeiPro" panose="02000500000000000000" pitchFamily="2" charset="-122"/>
                <a:ea typeface="FZLanTingHeiPro" panose="02000500000000000000" pitchFamily="2" charset="-122"/>
              </a:rPr>
              <a:t>小标题</a:t>
            </a:r>
          </a:p>
        </p:txBody>
      </p:sp>
      <p:sp>
        <p:nvSpPr>
          <p:cNvPr id="18" name="文本框 17">
            <a:extLst>
              <a:ext uri="{FF2B5EF4-FFF2-40B4-BE49-F238E27FC236}">
                <a16:creationId xmlns:a16="http://schemas.microsoft.com/office/drawing/2014/main" id="{62472C1E-4F02-A3C0-3C54-EF615ACEE727}"/>
              </a:ext>
            </a:extLst>
          </p:cNvPr>
          <p:cNvSpPr txBox="1"/>
          <p:nvPr/>
        </p:nvSpPr>
        <p:spPr>
          <a:xfrm>
            <a:off x="2526719" y="4682213"/>
            <a:ext cx="3113034" cy="738664"/>
          </a:xfrm>
          <a:prstGeom prst="rect">
            <a:avLst/>
          </a:prstGeom>
          <a:noFill/>
        </p:spPr>
        <p:txBody>
          <a:bodyPr wrap="square" rtlCol="0">
            <a:spAutoFit/>
          </a:bodyPr>
          <a:lstStyle/>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内容内容内容内容内容内容内容内容</a:t>
            </a:r>
          </a:p>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a:t>
            </a:r>
          </a:p>
          <a:p>
            <a:endPar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endParaRPr>
          </a:p>
        </p:txBody>
      </p:sp>
      <p:sp>
        <p:nvSpPr>
          <p:cNvPr id="19" name="PA-圆角矩形 32">
            <a:extLst>
              <a:ext uri="{FF2B5EF4-FFF2-40B4-BE49-F238E27FC236}">
                <a16:creationId xmlns:a16="http://schemas.microsoft.com/office/drawing/2014/main" id="{9DDC3222-440D-8C05-7475-F997F88CBC79}"/>
              </a:ext>
            </a:extLst>
          </p:cNvPr>
          <p:cNvSpPr/>
          <p:nvPr/>
        </p:nvSpPr>
        <p:spPr>
          <a:xfrm>
            <a:off x="5118881" y="4236150"/>
            <a:ext cx="383548" cy="376770"/>
          </a:xfrm>
          <a:prstGeom prst="roundRect">
            <a:avLst/>
          </a:prstGeom>
          <a:solidFill>
            <a:srgbClr val="00D6B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9pPr>
          </a:lstStyle>
          <a:p>
            <a:pPr defTabSz="914400" hangingPunct="1">
              <a:defRPr/>
            </a:pPr>
            <a:endParaRPr lang="zh-CN" altLang="en-US" sz="1800" dirty="0">
              <a:solidFill>
                <a:srgbClr val="FFFFFF"/>
              </a:solidFill>
              <a:latin typeface="Gilroy Medium"/>
              <a:ea typeface="FZLanTingHeiPro_GB18030 Medium"/>
            </a:endParaRPr>
          </a:p>
        </p:txBody>
      </p:sp>
      <p:sp>
        <p:nvSpPr>
          <p:cNvPr id="25" name="圆角矩形 24">
            <a:extLst>
              <a:ext uri="{FF2B5EF4-FFF2-40B4-BE49-F238E27FC236}">
                <a16:creationId xmlns:a16="http://schemas.microsoft.com/office/drawing/2014/main" id="{41E2F3E2-FA16-631A-4FD1-130A016F5E39}"/>
              </a:ext>
            </a:extLst>
          </p:cNvPr>
          <p:cNvSpPr/>
          <p:nvPr/>
        </p:nvSpPr>
        <p:spPr>
          <a:xfrm>
            <a:off x="6112853" y="2350366"/>
            <a:ext cx="3266604" cy="1235979"/>
          </a:xfrm>
          <a:prstGeom prst="roundRect">
            <a:avLst>
              <a:gd name="adj" fmla="val 7807"/>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6" name="文本框 25">
            <a:extLst>
              <a:ext uri="{FF2B5EF4-FFF2-40B4-BE49-F238E27FC236}">
                <a16:creationId xmlns:a16="http://schemas.microsoft.com/office/drawing/2014/main" id="{03D0CD6B-70B2-7B2E-770C-5286179DE4D8}"/>
              </a:ext>
            </a:extLst>
          </p:cNvPr>
          <p:cNvSpPr txBox="1"/>
          <p:nvPr/>
        </p:nvSpPr>
        <p:spPr>
          <a:xfrm>
            <a:off x="6266423" y="2500001"/>
            <a:ext cx="1888247" cy="338554"/>
          </a:xfrm>
          <a:prstGeom prst="rect">
            <a:avLst/>
          </a:prstGeom>
          <a:noFill/>
        </p:spPr>
        <p:txBody>
          <a:bodyPr wrap="square" rtlCol="0">
            <a:spAutoFit/>
          </a:bodyPr>
          <a:lstStyle/>
          <a:p>
            <a:r>
              <a:rPr kumimoji="1" lang="zh-CN" altLang="en-US" sz="1600" b="1" dirty="0">
                <a:solidFill>
                  <a:schemeClr val="tx1">
                    <a:lumMod val="75000"/>
                    <a:lumOff val="25000"/>
                  </a:schemeClr>
                </a:solidFill>
                <a:latin typeface="FZLanTingHeiPro" panose="02000500000000000000" pitchFamily="2" charset="-122"/>
                <a:ea typeface="FZLanTingHeiPro" panose="02000500000000000000" pitchFamily="2" charset="-122"/>
              </a:rPr>
              <a:t>小标题</a:t>
            </a:r>
          </a:p>
        </p:txBody>
      </p:sp>
      <p:sp>
        <p:nvSpPr>
          <p:cNvPr id="27" name="文本框 26">
            <a:extLst>
              <a:ext uri="{FF2B5EF4-FFF2-40B4-BE49-F238E27FC236}">
                <a16:creationId xmlns:a16="http://schemas.microsoft.com/office/drawing/2014/main" id="{6668545D-6ACF-6B4C-3DB2-A01B1DC84E63}"/>
              </a:ext>
            </a:extLst>
          </p:cNvPr>
          <p:cNvSpPr txBox="1"/>
          <p:nvPr/>
        </p:nvSpPr>
        <p:spPr>
          <a:xfrm>
            <a:off x="6266423" y="2926565"/>
            <a:ext cx="3113034" cy="738664"/>
          </a:xfrm>
          <a:prstGeom prst="rect">
            <a:avLst/>
          </a:prstGeom>
          <a:noFill/>
        </p:spPr>
        <p:txBody>
          <a:bodyPr wrap="square" rtlCol="0">
            <a:spAutoFit/>
          </a:bodyPr>
          <a:lstStyle/>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内容内容内容内容内容内容内容内容</a:t>
            </a:r>
          </a:p>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a:t>
            </a:r>
          </a:p>
          <a:p>
            <a:endPar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endParaRPr>
          </a:p>
        </p:txBody>
      </p:sp>
      <p:sp>
        <p:nvSpPr>
          <p:cNvPr id="28" name="PA-圆角矩形 32">
            <a:extLst>
              <a:ext uri="{FF2B5EF4-FFF2-40B4-BE49-F238E27FC236}">
                <a16:creationId xmlns:a16="http://schemas.microsoft.com/office/drawing/2014/main" id="{B389FDBC-CAA6-A6E1-3752-8F3924473208}"/>
              </a:ext>
            </a:extLst>
          </p:cNvPr>
          <p:cNvSpPr/>
          <p:nvPr/>
        </p:nvSpPr>
        <p:spPr>
          <a:xfrm>
            <a:off x="8858585" y="2480502"/>
            <a:ext cx="383548" cy="376770"/>
          </a:xfrm>
          <a:prstGeom prst="roundRect">
            <a:avLst/>
          </a:prstGeom>
          <a:solidFill>
            <a:srgbClr val="FFC6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9pPr>
          </a:lstStyle>
          <a:p>
            <a:pPr defTabSz="914400" hangingPunct="1">
              <a:defRPr/>
            </a:pPr>
            <a:endParaRPr lang="zh-CN" altLang="en-US" sz="1800" dirty="0">
              <a:solidFill>
                <a:srgbClr val="FFFFFF"/>
              </a:solidFill>
              <a:latin typeface="Gilroy Medium"/>
              <a:ea typeface="FZLanTingHeiPro_GB18030 Medium"/>
            </a:endParaRPr>
          </a:p>
        </p:txBody>
      </p:sp>
      <p:sp>
        <p:nvSpPr>
          <p:cNvPr id="30" name="圆角矩形 29">
            <a:extLst>
              <a:ext uri="{FF2B5EF4-FFF2-40B4-BE49-F238E27FC236}">
                <a16:creationId xmlns:a16="http://schemas.microsoft.com/office/drawing/2014/main" id="{5683596A-42C7-3370-DC4E-364B29CCB062}"/>
              </a:ext>
            </a:extLst>
          </p:cNvPr>
          <p:cNvSpPr/>
          <p:nvPr/>
        </p:nvSpPr>
        <p:spPr>
          <a:xfrm>
            <a:off x="6112853" y="4101702"/>
            <a:ext cx="3266604" cy="1235979"/>
          </a:xfrm>
          <a:prstGeom prst="roundRect">
            <a:avLst>
              <a:gd name="adj" fmla="val 7807"/>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1" name="文本框 30">
            <a:extLst>
              <a:ext uri="{FF2B5EF4-FFF2-40B4-BE49-F238E27FC236}">
                <a16:creationId xmlns:a16="http://schemas.microsoft.com/office/drawing/2014/main" id="{A722F484-742F-0E25-4BAF-96C1C2E333AC}"/>
              </a:ext>
            </a:extLst>
          </p:cNvPr>
          <p:cNvSpPr txBox="1"/>
          <p:nvPr/>
        </p:nvSpPr>
        <p:spPr>
          <a:xfrm>
            <a:off x="6266423" y="4251337"/>
            <a:ext cx="1888247" cy="338554"/>
          </a:xfrm>
          <a:prstGeom prst="rect">
            <a:avLst/>
          </a:prstGeom>
          <a:noFill/>
        </p:spPr>
        <p:txBody>
          <a:bodyPr wrap="square" rtlCol="0">
            <a:spAutoFit/>
          </a:bodyPr>
          <a:lstStyle/>
          <a:p>
            <a:r>
              <a:rPr kumimoji="1" lang="zh-CN" altLang="en-US" sz="1600" b="1" dirty="0">
                <a:solidFill>
                  <a:schemeClr val="tx1">
                    <a:lumMod val="75000"/>
                    <a:lumOff val="25000"/>
                  </a:schemeClr>
                </a:solidFill>
                <a:latin typeface="FZLanTingHeiPro" panose="02000500000000000000" pitchFamily="2" charset="-122"/>
                <a:ea typeface="FZLanTingHeiPro" panose="02000500000000000000" pitchFamily="2" charset="-122"/>
              </a:rPr>
              <a:t>小标题</a:t>
            </a:r>
          </a:p>
        </p:txBody>
      </p:sp>
      <p:sp>
        <p:nvSpPr>
          <p:cNvPr id="32" name="文本框 31">
            <a:extLst>
              <a:ext uri="{FF2B5EF4-FFF2-40B4-BE49-F238E27FC236}">
                <a16:creationId xmlns:a16="http://schemas.microsoft.com/office/drawing/2014/main" id="{1E5F1FC1-7891-EE26-526A-C7A45BF5741F}"/>
              </a:ext>
            </a:extLst>
          </p:cNvPr>
          <p:cNvSpPr txBox="1"/>
          <p:nvPr/>
        </p:nvSpPr>
        <p:spPr>
          <a:xfrm>
            <a:off x="6266423" y="4677901"/>
            <a:ext cx="3113034" cy="738664"/>
          </a:xfrm>
          <a:prstGeom prst="rect">
            <a:avLst/>
          </a:prstGeom>
          <a:noFill/>
        </p:spPr>
        <p:txBody>
          <a:bodyPr wrap="square" rtlCol="0">
            <a:spAutoFit/>
          </a:bodyPr>
          <a:lstStyle/>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内容内容内容内容内容内容内容内容</a:t>
            </a:r>
          </a:p>
          <a:p>
            <a:r>
              <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rPr>
              <a:t>内容内容内容内容</a:t>
            </a:r>
          </a:p>
          <a:p>
            <a:endParaRPr kumimoji="1" lang="zh-CN" altLang="en-US" sz="1400" dirty="0">
              <a:solidFill>
                <a:schemeClr val="tx1">
                  <a:lumMod val="50000"/>
                  <a:lumOff val="50000"/>
                </a:schemeClr>
              </a:solidFill>
              <a:latin typeface="FZLanTingHeiPro_GB18030 Light" panose="02000500000000000000" pitchFamily="2" charset="-122"/>
              <a:ea typeface="FZLanTingHeiPro_GB18030 Light" panose="02000500000000000000" pitchFamily="2" charset="-122"/>
            </a:endParaRPr>
          </a:p>
        </p:txBody>
      </p:sp>
      <p:sp>
        <p:nvSpPr>
          <p:cNvPr id="33" name="PA-圆角矩形 32">
            <a:extLst>
              <a:ext uri="{FF2B5EF4-FFF2-40B4-BE49-F238E27FC236}">
                <a16:creationId xmlns:a16="http://schemas.microsoft.com/office/drawing/2014/main" id="{F2377AB1-2CBC-F32C-E99F-91B47F4AC432}"/>
              </a:ext>
            </a:extLst>
          </p:cNvPr>
          <p:cNvSpPr/>
          <p:nvPr/>
        </p:nvSpPr>
        <p:spPr>
          <a:xfrm>
            <a:off x="8858585" y="4231838"/>
            <a:ext cx="383548" cy="376770"/>
          </a:xfrm>
          <a:prstGeom prst="roundRect">
            <a:avLst/>
          </a:prstGeom>
          <a:solidFill>
            <a:srgbClr val="FF6F0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chemeClr val="lt1"/>
                </a:solidFill>
                <a:effectLst/>
                <a:uFillTx/>
                <a:latin typeface="+mn-lt"/>
                <a:ea typeface="+mn-ea"/>
                <a:cs typeface="+mn-cs"/>
                <a:sym typeface="Helvetica Neue"/>
              </a:defRPr>
            </a:lvl9pPr>
          </a:lstStyle>
          <a:p>
            <a:pPr defTabSz="914400" hangingPunct="1">
              <a:defRPr/>
            </a:pPr>
            <a:endParaRPr lang="zh-CN" altLang="en-US" sz="1800" dirty="0">
              <a:solidFill>
                <a:srgbClr val="FFFFFF"/>
              </a:solidFill>
              <a:latin typeface="Gilroy Medium"/>
              <a:ea typeface="FZLanTingHeiPro_GB18030 Medium"/>
            </a:endParaRPr>
          </a:p>
        </p:txBody>
      </p:sp>
      <p:sp>
        <p:nvSpPr>
          <p:cNvPr id="34" name="PA-任意多边形 39">
            <a:extLst>
              <a:ext uri="{FF2B5EF4-FFF2-40B4-BE49-F238E27FC236}">
                <a16:creationId xmlns:a16="http://schemas.microsoft.com/office/drawing/2014/main" id="{F7C539A3-4F0A-4552-2958-254FB722DA71}"/>
              </a:ext>
            </a:extLst>
          </p:cNvPr>
          <p:cNvSpPr/>
          <p:nvPr/>
        </p:nvSpPr>
        <p:spPr>
          <a:xfrm>
            <a:off x="5228090" y="2565011"/>
            <a:ext cx="173530" cy="216810"/>
          </a:xfrm>
          <a:custGeom>
            <a:avLst/>
            <a:gdLst>
              <a:gd name="connsiteX0" fmla="*/ 394420 w 501953"/>
              <a:gd name="connsiteY0" fmla="*/ 0 h 609542"/>
              <a:gd name="connsiteX1" fmla="*/ 455827 w 501953"/>
              <a:gd name="connsiteY1" fmla="*/ 0 h 609542"/>
              <a:gd name="connsiteX2" fmla="*/ 501953 w 501953"/>
              <a:gd name="connsiteY2" fmla="*/ 40667 h 609542"/>
              <a:gd name="connsiteX3" fmla="*/ 501953 w 501953"/>
              <a:gd name="connsiteY3" fmla="*/ 461239 h 609542"/>
              <a:gd name="connsiteX4" fmla="*/ 455827 w 501953"/>
              <a:gd name="connsiteY4" fmla="*/ 501953 h 609542"/>
              <a:gd name="connsiteX5" fmla="*/ 394420 w 501953"/>
              <a:gd name="connsiteY5" fmla="*/ 501953 h 609542"/>
              <a:gd name="connsiteX6" fmla="*/ 41805 w 501953"/>
              <a:gd name="connsiteY6" fmla="*/ 0 h 609542"/>
              <a:gd name="connsiteX7" fmla="*/ 362537 w 501953"/>
              <a:gd name="connsiteY7" fmla="*/ 0 h 609542"/>
              <a:gd name="connsiteX8" fmla="*/ 362537 w 501953"/>
              <a:gd name="connsiteY8" fmla="*/ 512587 h 609542"/>
              <a:gd name="connsiteX9" fmla="*/ 69755 w 501953"/>
              <a:gd name="connsiteY9" fmla="*/ 512587 h 609542"/>
              <a:gd name="connsiteX10" fmla="*/ 41805 w 501953"/>
              <a:gd name="connsiteY10" fmla="*/ 540255 h 609542"/>
              <a:gd name="connsiteX11" fmla="*/ 69755 w 501953"/>
              <a:gd name="connsiteY11" fmla="*/ 567970 h 609542"/>
              <a:gd name="connsiteX12" fmla="*/ 481003 w 501953"/>
              <a:gd name="connsiteY12" fmla="*/ 567970 h 609542"/>
              <a:gd name="connsiteX13" fmla="*/ 501953 w 501953"/>
              <a:gd name="connsiteY13" fmla="*/ 588780 h 609542"/>
              <a:gd name="connsiteX14" fmla="*/ 481003 w 501953"/>
              <a:gd name="connsiteY14" fmla="*/ 609542 h 609542"/>
              <a:gd name="connsiteX15" fmla="*/ 69755 w 501953"/>
              <a:gd name="connsiteY15" fmla="*/ 609542 h 609542"/>
              <a:gd name="connsiteX16" fmla="*/ 0 w 501953"/>
              <a:gd name="connsiteY16" fmla="*/ 540255 h 609542"/>
              <a:gd name="connsiteX17" fmla="*/ 0 w 501953"/>
              <a:gd name="connsiteY17" fmla="*/ 41573 h 609542"/>
              <a:gd name="connsiteX18" fmla="*/ 41805 w 501953"/>
              <a:gd name="connsiteY18" fmla="*/ 0 h 609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01953" h="609542">
                <a:moveTo>
                  <a:pt x="394420" y="0"/>
                </a:moveTo>
                <a:lnTo>
                  <a:pt x="455827" y="0"/>
                </a:lnTo>
                <a:cubicBezTo>
                  <a:pt x="481294" y="0"/>
                  <a:pt x="501953" y="18238"/>
                  <a:pt x="501953" y="40667"/>
                </a:cubicBezTo>
                <a:lnTo>
                  <a:pt x="501953" y="461239"/>
                </a:lnTo>
                <a:cubicBezTo>
                  <a:pt x="501953" y="483715"/>
                  <a:pt x="481294" y="501953"/>
                  <a:pt x="455827" y="501953"/>
                </a:cubicBezTo>
                <a:lnTo>
                  <a:pt x="394420" y="501953"/>
                </a:lnTo>
                <a:close/>
                <a:moveTo>
                  <a:pt x="41805" y="0"/>
                </a:moveTo>
                <a:lnTo>
                  <a:pt x="362537" y="0"/>
                </a:lnTo>
                <a:lnTo>
                  <a:pt x="362537" y="512587"/>
                </a:lnTo>
                <a:lnTo>
                  <a:pt x="69755" y="512587"/>
                </a:lnTo>
                <a:cubicBezTo>
                  <a:pt x="54328" y="512587"/>
                  <a:pt x="41805" y="524968"/>
                  <a:pt x="41805" y="540255"/>
                </a:cubicBezTo>
                <a:cubicBezTo>
                  <a:pt x="41853" y="555636"/>
                  <a:pt x="54376" y="568017"/>
                  <a:pt x="69755" y="567970"/>
                </a:cubicBezTo>
                <a:lnTo>
                  <a:pt x="481003" y="567970"/>
                </a:lnTo>
                <a:cubicBezTo>
                  <a:pt x="492526" y="567922"/>
                  <a:pt x="501906" y="577256"/>
                  <a:pt x="501953" y="588780"/>
                </a:cubicBezTo>
                <a:cubicBezTo>
                  <a:pt x="501906" y="600304"/>
                  <a:pt x="492526" y="609590"/>
                  <a:pt x="481003" y="609542"/>
                </a:cubicBezTo>
                <a:lnTo>
                  <a:pt x="69755" y="609542"/>
                </a:lnTo>
                <a:cubicBezTo>
                  <a:pt x="31330" y="609685"/>
                  <a:pt x="143" y="578637"/>
                  <a:pt x="0" y="540255"/>
                </a:cubicBezTo>
                <a:lnTo>
                  <a:pt x="0" y="41573"/>
                </a:lnTo>
                <a:cubicBezTo>
                  <a:pt x="0" y="18620"/>
                  <a:pt x="18760" y="0"/>
                  <a:pt x="41805" y="0"/>
                </a:cubicBezTo>
                <a:close/>
              </a:path>
            </a:pathLst>
          </a:custGeom>
          <a:solidFill>
            <a:schemeClr val="bg1"/>
          </a:solidFill>
          <a:ln w="9525" cap="flat">
            <a:noFill/>
            <a:prstDash val="solid"/>
            <a:miter/>
          </a:ln>
        </p:spPr>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9pPr>
          </a:lstStyle>
          <a:p>
            <a:pPr algn="l" defTabSz="3657600" hangingPunct="1">
              <a:defRPr/>
            </a:pPr>
            <a:endParaRPr lang="zh-CN" altLang="en-US" sz="7200" dirty="0">
              <a:solidFill>
                <a:prstClr val="black"/>
              </a:solidFill>
              <a:latin typeface="Gilroy Medium"/>
              <a:ea typeface="FZLanTingHeiPro_GB18030 Medium"/>
            </a:endParaRPr>
          </a:p>
        </p:txBody>
      </p:sp>
      <p:sp>
        <p:nvSpPr>
          <p:cNvPr id="35" name="PA-任意多边形 50">
            <a:extLst>
              <a:ext uri="{FF2B5EF4-FFF2-40B4-BE49-F238E27FC236}">
                <a16:creationId xmlns:a16="http://schemas.microsoft.com/office/drawing/2014/main" id="{D5C98337-1807-A9A8-2AEB-68C47D84DDCD}"/>
              </a:ext>
            </a:extLst>
          </p:cNvPr>
          <p:cNvSpPr/>
          <p:nvPr/>
        </p:nvSpPr>
        <p:spPr>
          <a:xfrm>
            <a:off x="5185969" y="4306152"/>
            <a:ext cx="249372" cy="239501"/>
          </a:xfrm>
          <a:custGeom>
            <a:avLst/>
            <a:gdLst>
              <a:gd name="T0" fmla="*/ 435 w 441"/>
              <a:gd name="T1" fmla="*/ 156 h 412"/>
              <a:gd name="T2" fmla="*/ 353 w 441"/>
              <a:gd name="T3" fmla="*/ 126 h 412"/>
              <a:gd name="T4" fmla="*/ 301 w 441"/>
              <a:gd name="T5" fmla="*/ 115 h 412"/>
              <a:gd name="T6" fmla="*/ 275 w 441"/>
              <a:gd name="T7" fmla="*/ 68 h 412"/>
              <a:gd name="T8" fmla="*/ 222 w 441"/>
              <a:gd name="T9" fmla="*/ 0 h 412"/>
              <a:gd name="T10" fmla="*/ 221 w 441"/>
              <a:gd name="T11" fmla="*/ 0 h 412"/>
              <a:gd name="T12" fmla="*/ 168 w 441"/>
              <a:gd name="T13" fmla="*/ 68 h 412"/>
              <a:gd name="T14" fmla="*/ 141 w 441"/>
              <a:gd name="T15" fmla="*/ 114 h 412"/>
              <a:gd name="T16" fmla="*/ 88 w 441"/>
              <a:gd name="T17" fmla="*/ 125 h 412"/>
              <a:gd name="T18" fmla="*/ 7 w 441"/>
              <a:gd name="T19" fmla="*/ 154 h 412"/>
              <a:gd name="T20" fmla="*/ 55 w 441"/>
              <a:gd name="T21" fmla="*/ 227 h 412"/>
              <a:gd name="T22" fmla="*/ 90 w 441"/>
              <a:gd name="T23" fmla="*/ 266 h 412"/>
              <a:gd name="T24" fmla="*/ 85 w 441"/>
              <a:gd name="T25" fmla="*/ 319 h 412"/>
              <a:gd name="T26" fmla="*/ 87 w 441"/>
              <a:gd name="T27" fmla="*/ 406 h 412"/>
              <a:gd name="T28" fmla="*/ 103 w 441"/>
              <a:gd name="T29" fmla="*/ 410 h 412"/>
              <a:gd name="T30" fmla="*/ 171 w 441"/>
              <a:gd name="T31" fmla="*/ 383 h 412"/>
              <a:gd name="T32" fmla="*/ 220 w 441"/>
              <a:gd name="T33" fmla="*/ 361 h 412"/>
              <a:gd name="T34" fmla="*/ 268 w 441"/>
              <a:gd name="T35" fmla="*/ 383 h 412"/>
              <a:gd name="T36" fmla="*/ 338 w 441"/>
              <a:gd name="T37" fmla="*/ 412 h 412"/>
              <a:gd name="T38" fmla="*/ 352 w 441"/>
              <a:gd name="T39" fmla="*/ 407 h 412"/>
              <a:gd name="T40" fmla="*/ 355 w 441"/>
              <a:gd name="T41" fmla="*/ 321 h 412"/>
              <a:gd name="T42" fmla="*/ 350 w 441"/>
              <a:gd name="T43" fmla="*/ 268 h 412"/>
              <a:gd name="T44" fmla="*/ 386 w 441"/>
              <a:gd name="T45" fmla="*/ 228 h 412"/>
              <a:gd name="T46" fmla="*/ 435 w 441"/>
              <a:gd name="T47" fmla="*/ 15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41" h="412">
                <a:moveTo>
                  <a:pt x="435" y="156"/>
                </a:moveTo>
                <a:cubicBezTo>
                  <a:pt x="428" y="136"/>
                  <a:pt x="392" y="131"/>
                  <a:pt x="353" y="126"/>
                </a:cubicBezTo>
                <a:cubicBezTo>
                  <a:pt x="332" y="123"/>
                  <a:pt x="308" y="120"/>
                  <a:pt x="301" y="115"/>
                </a:cubicBezTo>
                <a:cubicBezTo>
                  <a:pt x="294" y="109"/>
                  <a:pt x="284" y="88"/>
                  <a:pt x="275" y="68"/>
                </a:cubicBezTo>
                <a:cubicBezTo>
                  <a:pt x="259" y="33"/>
                  <a:pt x="243" y="0"/>
                  <a:pt x="222" y="0"/>
                </a:cubicBezTo>
                <a:lnTo>
                  <a:pt x="221" y="0"/>
                </a:lnTo>
                <a:cubicBezTo>
                  <a:pt x="200" y="0"/>
                  <a:pt x="184" y="33"/>
                  <a:pt x="168" y="68"/>
                </a:cubicBezTo>
                <a:cubicBezTo>
                  <a:pt x="158" y="87"/>
                  <a:pt x="148" y="109"/>
                  <a:pt x="141" y="114"/>
                </a:cubicBezTo>
                <a:cubicBezTo>
                  <a:pt x="134" y="119"/>
                  <a:pt x="110" y="122"/>
                  <a:pt x="88" y="125"/>
                </a:cubicBezTo>
                <a:cubicBezTo>
                  <a:pt x="50" y="129"/>
                  <a:pt x="14" y="134"/>
                  <a:pt x="7" y="154"/>
                </a:cubicBezTo>
                <a:cubicBezTo>
                  <a:pt x="0" y="175"/>
                  <a:pt x="27" y="200"/>
                  <a:pt x="55" y="227"/>
                </a:cubicBezTo>
                <a:cubicBezTo>
                  <a:pt x="70" y="241"/>
                  <a:pt x="88" y="258"/>
                  <a:pt x="90" y="266"/>
                </a:cubicBezTo>
                <a:cubicBezTo>
                  <a:pt x="93" y="275"/>
                  <a:pt x="89" y="299"/>
                  <a:pt x="85" y="319"/>
                </a:cubicBezTo>
                <a:cubicBezTo>
                  <a:pt x="77" y="357"/>
                  <a:pt x="70" y="393"/>
                  <a:pt x="87" y="406"/>
                </a:cubicBezTo>
                <a:cubicBezTo>
                  <a:pt x="92" y="409"/>
                  <a:pt x="97" y="410"/>
                  <a:pt x="103" y="410"/>
                </a:cubicBezTo>
                <a:cubicBezTo>
                  <a:pt x="121" y="410"/>
                  <a:pt x="146" y="396"/>
                  <a:pt x="171" y="383"/>
                </a:cubicBezTo>
                <a:cubicBezTo>
                  <a:pt x="189" y="373"/>
                  <a:pt x="210" y="361"/>
                  <a:pt x="220" y="361"/>
                </a:cubicBezTo>
                <a:cubicBezTo>
                  <a:pt x="229" y="361"/>
                  <a:pt x="250" y="373"/>
                  <a:pt x="268" y="383"/>
                </a:cubicBezTo>
                <a:cubicBezTo>
                  <a:pt x="294" y="397"/>
                  <a:pt x="320" y="412"/>
                  <a:pt x="338" y="412"/>
                </a:cubicBezTo>
                <a:cubicBezTo>
                  <a:pt x="343" y="411"/>
                  <a:pt x="348" y="410"/>
                  <a:pt x="352" y="407"/>
                </a:cubicBezTo>
                <a:cubicBezTo>
                  <a:pt x="369" y="395"/>
                  <a:pt x="362" y="359"/>
                  <a:pt x="355" y="321"/>
                </a:cubicBezTo>
                <a:cubicBezTo>
                  <a:pt x="352" y="300"/>
                  <a:pt x="347" y="276"/>
                  <a:pt x="350" y="268"/>
                </a:cubicBezTo>
                <a:cubicBezTo>
                  <a:pt x="353" y="259"/>
                  <a:pt x="370" y="243"/>
                  <a:pt x="386" y="228"/>
                </a:cubicBezTo>
                <a:cubicBezTo>
                  <a:pt x="414" y="202"/>
                  <a:pt x="441" y="177"/>
                  <a:pt x="435" y="156"/>
                </a:cubicBezTo>
                <a:close/>
              </a:path>
            </a:pathLst>
          </a:custGeom>
          <a:solidFill>
            <a:schemeClr val="bg1"/>
          </a:solidFill>
          <a:ln w="9525" cap="flat">
            <a:noFill/>
            <a:prstDash val="solid"/>
            <a:miter/>
          </a:ln>
        </p:spPr>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9pPr>
          </a:lstStyle>
          <a:p>
            <a:pPr algn="l" defTabSz="3657600" hangingPunct="1">
              <a:defRPr/>
            </a:pPr>
            <a:endParaRPr lang="zh-CN" altLang="en-US" sz="7200" dirty="0">
              <a:solidFill>
                <a:prstClr val="black"/>
              </a:solidFill>
              <a:latin typeface="Gilroy Medium"/>
              <a:ea typeface="FZLanTingHeiPro_GB18030 Medium"/>
            </a:endParaRPr>
          </a:p>
        </p:txBody>
      </p:sp>
      <p:sp>
        <p:nvSpPr>
          <p:cNvPr id="37" name="PA-任意多边形 28">
            <a:extLst>
              <a:ext uri="{FF2B5EF4-FFF2-40B4-BE49-F238E27FC236}">
                <a16:creationId xmlns:a16="http://schemas.microsoft.com/office/drawing/2014/main" id="{166B18BF-B73C-395C-4D75-9783071CD3D4}"/>
              </a:ext>
            </a:extLst>
          </p:cNvPr>
          <p:cNvSpPr/>
          <p:nvPr/>
        </p:nvSpPr>
        <p:spPr>
          <a:xfrm>
            <a:off x="8930748" y="2542912"/>
            <a:ext cx="243325" cy="243326"/>
          </a:xfrm>
          <a:custGeom>
            <a:avLst/>
            <a:gdLst>
              <a:gd name="T0" fmla="*/ 498 w 562"/>
              <a:gd name="T1" fmla="*/ 201 h 562"/>
              <a:gd name="T2" fmla="*/ 491 w 562"/>
              <a:gd name="T3" fmla="*/ 184 h 562"/>
              <a:gd name="T4" fmla="*/ 508 w 562"/>
              <a:gd name="T5" fmla="*/ 167 h 562"/>
              <a:gd name="T6" fmla="*/ 508 w 562"/>
              <a:gd name="T7" fmla="*/ 111 h 562"/>
              <a:gd name="T8" fmla="*/ 452 w 562"/>
              <a:gd name="T9" fmla="*/ 54 h 562"/>
              <a:gd name="T10" fmla="*/ 395 w 562"/>
              <a:gd name="T11" fmla="*/ 54 h 562"/>
              <a:gd name="T12" fmla="*/ 378 w 562"/>
              <a:gd name="T13" fmla="*/ 71 h 562"/>
              <a:gd name="T14" fmla="*/ 361 w 562"/>
              <a:gd name="T15" fmla="*/ 64 h 562"/>
              <a:gd name="T16" fmla="*/ 361 w 562"/>
              <a:gd name="T17" fmla="*/ 40 h 562"/>
              <a:gd name="T18" fmla="*/ 321 w 562"/>
              <a:gd name="T19" fmla="*/ 0 h 562"/>
              <a:gd name="T20" fmla="*/ 241 w 562"/>
              <a:gd name="T21" fmla="*/ 0 h 562"/>
              <a:gd name="T22" fmla="*/ 201 w 562"/>
              <a:gd name="T23" fmla="*/ 40 h 562"/>
              <a:gd name="T24" fmla="*/ 201 w 562"/>
              <a:gd name="T25" fmla="*/ 64 h 562"/>
              <a:gd name="T26" fmla="*/ 184 w 562"/>
              <a:gd name="T27" fmla="*/ 71 h 562"/>
              <a:gd name="T28" fmla="*/ 167 w 562"/>
              <a:gd name="T29" fmla="*/ 54 h 562"/>
              <a:gd name="T30" fmla="*/ 111 w 562"/>
              <a:gd name="T31" fmla="*/ 54 h 562"/>
              <a:gd name="T32" fmla="*/ 54 w 562"/>
              <a:gd name="T33" fmla="*/ 111 h 562"/>
              <a:gd name="T34" fmla="*/ 54 w 562"/>
              <a:gd name="T35" fmla="*/ 167 h 562"/>
              <a:gd name="T36" fmla="*/ 71 w 562"/>
              <a:gd name="T37" fmla="*/ 184 h 562"/>
              <a:gd name="T38" fmla="*/ 64 w 562"/>
              <a:gd name="T39" fmla="*/ 201 h 562"/>
              <a:gd name="T40" fmla="*/ 40 w 562"/>
              <a:gd name="T41" fmla="*/ 201 h 562"/>
              <a:gd name="T42" fmla="*/ 0 w 562"/>
              <a:gd name="T43" fmla="*/ 241 h 562"/>
              <a:gd name="T44" fmla="*/ 0 w 562"/>
              <a:gd name="T45" fmla="*/ 321 h 562"/>
              <a:gd name="T46" fmla="*/ 40 w 562"/>
              <a:gd name="T47" fmla="*/ 361 h 562"/>
              <a:gd name="T48" fmla="*/ 64 w 562"/>
              <a:gd name="T49" fmla="*/ 361 h 562"/>
              <a:gd name="T50" fmla="*/ 71 w 562"/>
              <a:gd name="T51" fmla="*/ 378 h 562"/>
              <a:gd name="T52" fmla="*/ 54 w 562"/>
              <a:gd name="T53" fmla="*/ 395 h 562"/>
              <a:gd name="T54" fmla="*/ 54 w 562"/>
              <a:gd name="T55" fmla="*/ 452 h 562"/>
              <a:gd name="T56" fmla="*/ 111 w 562"/>
              <a:gd name="T57" fmla="*/ 508 h 562"/>
              <a:gd name="T58" fmla="*/ 167 w 562"/>
              <a:gd name="T59" fmla="*/ 508 h 562"/>
              <a:gd name="T60" fmla="*/ 184 w 562"/>
              <a:gd name="T61" fmla="*/ 491 h 562"/>
              <a:gd name="T62" fmla="*/ 201 w 562"/>
              <a:gd name="T63" fmla="*/ 498 h 562"/>
              <a:gd name="T64" fmla="*/ 201 w 562"/>
              <a:gd name="T65" fmla="*/ 522 h 562"/>
              <a:gd name="T66" fmla="*/ 233 w 562"/>
              <a:gd name="T67" fmla="*/ 561 h 562"/>
              <a:gd name="T68" fmla="*/ 241 w 562"/>
              <a:gd name="T69" fmla="*/ 562 h 562"/>
              <a:gd name="T70" fmla="*/ 321 w 562"/>
              <a:gd name="T71" fmla="*/ 562 h 562"/>
              <a:gd name="T72" fmla="*/ 361 w 562"/>
              <a:gd name="T73" fmla="*/ 522 h 562"/>
              <a:gd name="T74" fmla="*/ 361 w 562"/>
              <a:gd name="T75" fmla="*/ 498 h 562"/>
              <a:gd name="T76" fmla="*/ 378 w 562"/>
              <a:gd name="T77" fmla="*/ 491 h 562"/>
              <a:gd name="T78" fmla="*/ 395 w 562"/>
              <a:gd name="T79" fmla="*/ 508 h 562"/>
              <a:gd name="T80" fmla="*/ 452 w 562"/>
              <a:gd name="T81" fmla="*/ 508 h 562"/>
              <a:gd name="T82" fmla="*/ 508 w 562"/>
              <a:gd name="T83" fmla="*/ 452 h 562"/>
              <a:gd name="T84" fmla="*/ 508 w 562"/>
              <a:gd name="T85" fmla="*/ 395 h 562"/>
              <a:gd name="T86" fmla="*/ 491 w 562"/>
              <a:gd name="T87" fmla="*/ 378 h 562"/>
              <a:gd name="T88" fmla="*/ 498 w 562"/>
              <a:gd name="T89" fmla="*/ 361 h 562"/>
              <a:gd name="T90" fmla="*/ 522 w 562"/>
              <a:gd name="T91" fmla="*/ 361 h 562"/>
              <a:gd name="T92" fmla="*/ 562 w 562"/>
              <a:gd name="T93" fmla="*/ 321 h 562"/>
              <a:gd name="T94" fmla="*/ 562 w 562"/>
              <a:gd name="T95" fmla="*/ 241 h 562"/>
              <a:gd name="T96" fmla="*/ 522 w 562"/>
              <a:gd name="T97" fmla="*/ 201 h 562"/>
              <a:gd name="T98" fmla="*/ 498 w 562"/>
              <a:gd name="T99" fmla="*/ 201 h 562"/>
              <a:gd name="T100" fmla="*/ 281 w 562"/>
              <a:gd name="T101" fmla="*/ 412 h 562"/>
              <a:gd name="T102" fmla="*/ 150 w 562"/>
              <a:gd name="T103" fmla="*/ 281 h 562"/>
              <a:gd name="T104" fmla="*/ 281 w 562"/>
              <a:gd name="T105" fmla="*/ 150 h 562"/>
              <a:gd name="T106" fmla="*/ 412 w 562"/>
              <a:gd name="T107" fmla="*/ 281 h 562"/>
              <a:gd name="T108" fmla="*/ 281 w 562"/>
              <a:gd name="T109" fmla="*/ 412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62" h="562">
                <a:moveTo>
                  <a:pt x="498" y="201"/>
                </a:moveTo>
                <a:cubicBezTo>
                  <a:pt x="485" y="201"/>
                  <a:pt x="482" y="194"/>
                  <a:pt x="491" y="184"/>
                </a:cubicBezTo>
                <a:lnTo>
                  <a:pt x="508" y="167"/>
                </a:lnTo>
                <a:cubicBezTo>
                  <a:pt x="524" y="152"/>
                  <a:pt x="524" y="126"/>
                  <a:pt x="508" y="111"/>
                </a:cubicBezTo>
                <a:lnTo>
                  <a:pt x="452" y="54"/>
                </a:lnTo>
                <a:cubicBezTo>
                  <a:pt x="436" y="38"/>
                  <a:pt x="411" y="38"/>
                  <a:pt x="395" y="54"/>
                </a:cubicBezTo>
                <a:cubicBezTo>
                  <a:pt x="395" y="54"/>
                  <a:pt x="387" y="62"/>
                  <a:pt x="378" y="71"/>
                </a:cubicBezTo>
                <a:cubicBezTo>
                  <a:pt x="369" y="80"/>
                  <a:pt x="361" y="77"/>
                  <a:pt x="361" y="64"/>
                </a:cubicBezTo>
                <a:lnTo>
                  <a:pt x="361" y="40"/>
                </a:lnTo>
                <a:cubicBezTo>
                  <a:pt x="361" y="18"/>
                  <a:pt x="343" y="0"/>
                  <a:pt x="321" y="0"/>
                </a:cubicBezTo>
                <a:lnTo>
                  <a:pt x="241" y="0"/>
                </a:lnTo>
                <a:cubicBezTo>
                  <a:pt x="219" y="0"/>
                  <a:pt x="201" y="18"/>
                  <a:pt x="201" y="40"/>
                </a:cubicBezTo>
                <a:lnTo>
                  <a:pt x="201" y="64"/>
                </a:lnTo>
                <a:cubicBezTo>
                  <a:pt x="201" y="77"/>
                  <a:pt x="194" y="80"/>
                  <a:pt x="184" y="71"/>
                </a:cubicBezTo>
                <a:lnTo>
                  <a:pt x="167" y="54"/>
                </a:lnTo>
                <a:cubicBezTo>
                  <a:pt x="152" y="38"/>
                  <a:pt x="126" y="38"/>
                  <a:pt x="111" y="54"/>
                </a:cubicBezTo>
                <a:lnTo>
                  <a:pt x="54" y="111"/>
                </a:lnTo>
                <a:cubicBezTo>
                  <a:pt x="38" y="126"/>
                  <a:pt x="38" y="152"/>
                  <a:pt x="54" y="167"/>
                </a:cubicBezTo>
                <a:cubicBezTo>
                  <a:pt x="54" y="167"/>
                  <a:pt x="62" y="175"/>
                  <a:pt x="71" y="184"/>
                </a:cubicBezTo>
                <a:cubicBezTo>
                  <a:pt x="80" y="194"/>
                  <a:pt x="77" y="201"/>
                  <a:pt x="64" y="201"/>
                </a:cubicBezTo>
                <a:lnTo>
                  <a:pt x="40" y="201"/>
                </a:lnTo>
                <a:cubicBezTo>
                  <a:pt x="18" y="201"/>
                  <a:pt x="0" y="219"/>
                  <a:pt x="0" y="241"/>
                </a:cubicBezTo>
                <a:lnTo>
                  <a:pt x="0" y="321"/>
                </a:lnTo>
                <a:cubicBezTo>
                  <a:pt x="0" y="343"/>
                  <a:pt x="18" y="361"/>
                  <a:pt x="40" y="361"/>
                </a:cubicBezTo>
                <a:lnTo>
                  <a:pt x="64" y="361"/>
                </a:lnTo>
                <a:cubicBezTo>
                  <a:pt x="77" y="361"/>
                  <a:pt x="80" y="369"/>
                  <a:pt x="71" y="378"/>
                </a:cubicBezTo>
                <a:lnTo>
                  <a:pt x="54" y="395"/>
                </a:lnTo>
                <a:cubicBezTo>
                  <a:pt x="38" y="411"/>
                  <a:pt x="38" y="436"/>
                  <a:pt x="54" y="452"/>
                </a:cubicBezTo>
                <a:lnTo>
                  <a:pt x="111" y="508"/>
                </a:lnTo>
                <a:cubicBezTo>
                  <a:pt x="126" y="524"/>
                  <a:pt x="152" y="524"/>
                  <a:pt x="167" y="508"/>
                </a:cubicBezTo>
                <a:cubicBezTo>
                  <a:pt x="167" y="508"/>
                  <a:pt x="175" y="501"/>
                  <a:pt x="184" y="491"/>
                </a:cubicBezTo>
                <a:cubicBezTo>
                  <a:pt x="193" y="482"/>
                  <a:pt x="201" y="485"/>
                  <a:pt x="201" y="498"/>
                </a:cubicBezTo>
                <a:lnTo>
                  <a:pt x="201" y="522"/>
                </a:lnTo>
                <a:cubicBezTo>
                  <a:pt x="201" y="542"/>
                  <a:pt x="215" y="558"/>
                  <a:pt x="233" y="561"/>
                </a:cubicBezTo>
                <a:cubicBezTo>
                  <a:pt x="236" y="562"/>
                  <a:pt x="238" y="562"/>
                  <a:pt x="241" y="562"/>
                </a:cubicBezTo>
                <a:lnTo>
                  <a:pt x="321" y="562"/>
                </a:lnTo>
                <a:cubicBezTo>
                  <a:pt x="343" y="562"/>
                  <a:pt x="361" y="544"/>
                  <a:pt x="361" y="522"/>
                </a:cubicBezTo>
                <a:lnTo>
                  <a:pt x="361" y="498"/>
                </a:lnTo>
                <a:cubicBezTo>
                  <a:pt x="361" y="485"/>
                  <a:pt x="369" y="482"/>
                  <a:pt x="378" y="491"/>
                </a:cubicBezTo>
                <a:lnTo>
                  <a:pt x="395" y="508"/>
                </a:lnTo>
                <a:cubicBezTo>
                  <a:pt x="411" y="524"/>
                  <a:pt x="436" y="524"/>
                  <a:pt x="452" y="508"/>
                </a:cubicBezTo>
                <a:lnTo>
                  <a:pt x="508" y="452"/>
                </a:lnTo>
                <a:cubicBezTo>
                  <a:pt x="524" y="436"/>
                  <a:pt x="524" y="411"/>
                  <a:pt x="508" y="395"/>
                </a:cubicBezTo>
                <a:cubicBezTo>
                  <a:pt x="508" y="395"/>
                  <a:pt x="501" y="387"/>
                  <a:pt x="491" y="378"/>
                </a:cubicBezTo>
                <a:cubicBezTo>
                  <a:pt x="482" y="369"/>
                  <a:pt x="485" y="361"/>
                  <a:pt x="498" y="361"/>
                </a:cubicBezTo>
                <a:lnTo>
                  <a:pt x="522" y="361"/>
                </a:lnTo>
                <a:cubicBezTo>
                  <a:pt x="544" y="361"/>
                  <a:pt x="562" y="343"/>
                  <a:pt x="562" y="321"/>
                </a:cubicBezTo>
                <a:lnTo>
                  <a:pt x="562" y="241"/>
                </a:lnTo>
                <a:cubicBezTo>
                  <a:pt x="562" y="219"/>
                  <a:pt x="544" y="201"/>
                  <a:pt x="522" y="201"/>
                </a:cubicBezTo>
                <a:cubicBezTo>
                  <a:pt x="522" y="201"/>
                  <a:pt x="511" y="201"/>
                  <a:pt x="498" y="201"/>
                </a:cubicBezTo>
                <a:close/>
                <a:moveTo>
                  <a:pt x="281" y="412"/>
                </a:moveTo>
                <a:cubicBezTo>
                  <a:pt x="209" y="412"/>
                  <a:pt x="150" y="354"/>
                  <a:pt x="150" y="281"/>
                </a:cubicBezTo>
                <a:cubicBezTo>
                  <a:pt x="150" y="209"/>
                  <a:pt x="209" y="150"/>
                  <a:pt x="281" y="150"/>
                </a:cubicBezTo>
                <a:cubicBezTo>
                  <a:pt x="353" y="150"/>
                  <a:pt x="412" y="209"/>
                  <a:pt x="412" y="281"/>
                </a:cubicBezTo>
                <a:cubicBezTo>
                  <a:pt x="412" y="354"/>
                  <a:pt x="353" y="412"/>
                  <a:pt x="281" y="412"/>
                </a:cubicBezTo>
                <a:close/>
              </a:path>
            </a:pathLst>
          </a:custGeom>
          <a:solidFill>
            <a:schemeClr val="bg1"/>
          </a:solidFill>
          <a:ln w="9525" cap="flat">
            <a:noFill/>
            <a:prstDash val="solid"/>
            <a:miter/>
          </a:ln>
        </p:spPr>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9pPr>
          </a:lstStyle>
          <a:p>
            <a:pPr algn="l" defTabSz="3657600" hangingPunct="1">
              <a:defRPr/>
            </a:pPr>
            <a:endParaRPr lang="zh-CN" altLang="en-US" sz="4000" dirty="0">
              <a:solidFill>
                <a:prstClr val="black"/>
              </a:solidFill>
              <a:latin typeface="Gilroy Medium"/>
              <a:ea typeface="FZLanTingHeiPro_GB18030 Medium"/>
            </a:endParaRPr>
          </a:p>
        </p:txBody>
      </p:sp>
      <p:sp>
        <p:nvSpPr>
          <p:cNvPr id="38" name="PA-任意多边形 61">
            <a:extLst>
              <a:ext uri="{FF2B5EF4-FFF2-40B4-BE49-F238E27FC236}">
                <a16:creationId xmlns:a16="http://schemas.microsoft.com/office/drawing/2014/main" id="{AB077A25-33D6-0E97-5CC0-7AF596492C5E}"/>
              </a:ext>
            </a:extLst>
          </p:cNvPr>
          <p:cNvSpPr/>
          <p:nvPr/>
        </p:nvSpPr>
        <p:spPr>
          <a:xfrm>
            <a:off x="8969048" y="4304953"/>
            <a:ext cx="162622" cy="230540"/>
          </a:xfrm>
          <a:custGeom>
            <a:avLst/>
            <a:gdLst>
              <a:gd name="connsiteX0" fmla="*/ 132028 w 440751"/>
              <a:gd name="connsiteY0" fmla="*/ 504190 h 607286"/>
              <a:gd name="connsiteX1" fmla="*/ 309076 w 440751"/>
              <a:gd name="connsiteY1" fmla="*/ 504190 h 607286"/>
              <a:gd name="connsiteX2" fmla="*/ 309076 w 440751"/>
              <a:gd name="connsiteY2" fmla="*/ 508240 h 607286"/>
              <a:gd name="connsiteX3" fmla="*/ 309076 w 440751"/>
              <a:gd name="connsiteY3" fmla="*/ 577830 h 607286"/>
              <a:gd name="connsiteX4" fmla="*/ 279568 w 440751"/>
              <a:gd name="connsiteY4" fmla="*/ 607286 h 607286"/>
              <a:gd name="connsiteX5" fmla="*/ 161536 w 440751"/>
              <a:gd name="connsiteY5" fmla="*/ 607286 h 607286"/>
              <a:gd name="connsiteX6" fmla="*/ 132028 w 440751"/>
              <a:gd name="connsiteY6" fmla="*/ 577830 h 607286"/>
              <a:gd name="connsiteX7" fmla="*/ 132028 w 440751"/>
              <a:gd name="connsiteY7" fmla="*/ 509713 h 607286"/>
              <a:gd name="connsiteX8" fmla="*/ 220560 w 440751"/>
              <a:gd name="connsiteY8" fmla="*/ 0 h 607286"/>
              <a:gd name="connsiteX9" fmla="*/ 440751 w 440751"/>
              <a:gd name="connsiteY9" fmla="*/ 220577 h 607286"/>
              <a:gd name="connsiteX10" fmla="*/ 383583 w 440751"/>
              <a:gd name="connsiteY10" fmla="*/ 366769 h 607286"/>
              <a:gd name="connsiteX11" fmla="*/ 320144 w 440751"/>
              <a:gd name="connsiteY11" fmla="*/ 455147 h 607286"/>
              <a:gd name="connsiteX12" fmla="*/ 244903 w 440751"/>
              <a:gd name="connsiteY12" fmla="*/ 455147 h 607286"/>
              <a:gd name="connsiteX13" fmla="*/ 244903 w 440751"/>
              <a:gd name="connsiteY13" fmla="*/ 253719 h 607286"/>
              <a:gd name="connsiteX14" fmla="*/ 284367 w 440751"/>
              <a:gd name="connsiteY14" fmla="*/ 253719 h 607286"/>
              <a:gd name="connsiteX15" fmla="*/ 309079 w 440751"/>
              <a:gd name="connsiteY15" fmla="*/ 229415 h 607286"/>
              <a:gd name="connsiteX16" fmla="*/ 284367 w 440751"/>
              <a:gd name="connsiteY16" fmla="*/ 204742 h 607286"/>
              <a:gd name="connsiteX17" fmla="*/ 156384 w 440751"/>
              <a:gd name="connsiteY17" fmla="*/ 204742 h 607286"/>
              <a:gd name="connsiteX18" fmla="*/ 132041 w 440751"/>
              <a:gd name="connsiteY18" fmla="*/ 229415 h 607286"/>
              <a:gd name="connsiteX19" fmla="*/ 156384 w 440751"/>
              <a:gd name="connsiteY19" fmla="*/ 253719 h 607286"/>
              <a:gd name="connsiteX20" fmla="*/ 195848 w 440751"/>
              <a:gd name="connsiteY20" fmla="*/ 253719 h 607286"/>
              <a:gd name="connsiteX21" fmla="*/ 195848 w 440751"/>
              <a:gd name="connsiteY21" fmla="*/ 455147 h 607286"/>
              <a:gd name="connsiteX22" fmla="*/ 119501 w 440751"/>
              <a:gd name="connsiteY22" fmla="*/ 455147 h 607286"/>
              <a:gd name="connsiteX23" fmla="*/ 36514 w 440751"/>
              <a:gd name="connsiteY23" fmla="*/ 341728 h 607286"/>
              <a:gd name="connsiteX24" fmla="*/ 0 w 440751"/>
              <a:gd name="connsiteY24" fmla="*/ 219840 h 607286"/>
              <a:gd name="connsiteX25" fmla="*/ 220560 w 440751"/>
              <a:gd name="connsiteY25" fmla="*/ 0 h 6072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40751" h="607286">
                <a:moveTo>
                  <a:pt x="132028" y="504190"/>
                </a:moveTo>
                <a:lnTo>
                  <a:pt x="309076" y="504190"/>
                </a:lnTo>
                <a:lnTo>
                  <a:pt x="309076" y="508240"/>
                </a:lnTo>
                <a:lnTo>
                  <a:pt x="309076" y="577830"/>
                </a:lnTo>
                <a:cubicBezTo>
                  <a:pt x="309076" y="594031"/>
                  <a:pt x="295797" y="607286"/>
                  <a:pt x="279568" y="607286"/>
                </a:cubicBezTo>
                <a:lnTo>
                  <a:pt x="161536" y="607286"/>
                </a:lnTo>
                <a:cubicBezTo>
                  <a:pt x="145307" y="607286"/>
                  <a:pt x="132028" y="594031"/>
                  <a:pt x="132028" y="577830"/>
                </a:cubicBezTo>
                <a:lnTo>
                  <a:pt x="132028" y="509713"/>
                </a:lnTo>
                <a:close/>
                <a:moveTo>
                  <a:pt x="220560" y="0"/>
                </a:moveTo>
                <a:cubicBezTo>
                  <a:pt x="342274" y="0"/>
                  <a:pt x="440751" y="98689"/>
                  <a:pt x="440751" y="220577"/>
                </a:cubicBezTo>
                <a:cubicBezTo>
                  <a:pt x="440751" y="273972"/>
                  <a:pt x="421203" y="328104"/>
                  <a:pt x="383583" y="366769"/>
                </a:cubicBezTo>
                <a:cubicBezTo>
                  <a:pt x="359609" y="392178"/>
                  <a:pt x="334528" y="421637"/>
                  <a:pt x="320144" y="455147"/>
                </a:cubicBezTo>
                <a:lnTo>
                  <a:pt x="244903" y="455147"/>
                </a:lnTo>
                <a:lnTo>
                  <a:pt x="244903" y="253719"/>
                </a:lnTo>
                <a:lnTo>
                  <a:pt x="284367" y="253719"/>
                </a:lnTo>
                <a:cubicBezTo>
                  <a:pt x="298014" y="253719"/>
                  <a:pt x="309079" y="243040"/>
                  <a:pt x="309079" y="229415"/>
                </a:cubicBezTo>
                <a:cubicBezTo>
                  <a:pt x="309079" y="215422"/>
                  <a:pt x="298014" y="204742"/>
                  <a:pt x="284367" y="204742"/>
                </a:cubicBezTo>
                <a:lnTo>
                  <a:pt x="156384" y="204742"/>
                </a:lnTo>
                <a:cubicBezTo>
                  <a:pt x="142737" y="204742"/>
                  <a:pt x="132041" y="215422"/>
                  <a:pt x="132041" y="229415"/>
                </a:cubicBezTo>
                <a:cubicBezTo>
                  <a:pt x="132041" y="243040"/>
                  <a:pt x="142737" y="253719"/>
                  <a:pt x="156384" y="253719"/>
                </a:cubicBezTo>
                <a:lnTo>
                  <a:pt x="195848" y="253719"/>
                </a:lnTo>
                <a:lnTo>
                  <a:pt x="195848" y="455147"/>
                </a:lnTo>
                <a:lnTo>
                  <a:pt x="119501" y="455147"/>
                </a:lnTo>
                <a:cubicBezTo>
                  <a:pt x="100322" y="412799"/>
                  <a:pt x="62701" y="381130"/>
                  <a:pt x="36514" y="341728"/>
                </a:cubicBezTo>
                <a:cubicBezTo>
                  <a:pt x="12909" y="305273"/>
                  <a:pt x="0" y="263293"/>
                  <a:pt x="0" y="219840"/>
                </a:cubicBezTo>
                <a:cubicBezTo>
                  <a:pt x="0" y="98689"/>
                  <a:pt x="98477" y="0"/>
                  <a:pt x="220560" y="0"/>
                </a:cubicBezTo>
                <a:close/>
              </a:path>
            </a:pathLst>
          </a:custGeom>
          <a:solidFill>
            <a:schemeClr val="bg1"/>
          </a:solidFill>
          <a:ln w="9525" cap="flat">
            <a:noFill/>
            <a:prstDash val="solid"/>
            <a:miter/>
          </a:ln>
        </p:spPr>
        <p:txBody>
          <a:bodyPr rtlCol="0" anchor="ct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marL="0" marR="0" indent="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1pPr>
            <a:lvl2pPr marL="0" marR="0" indent="9145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2pPr>
            <a:lvl3pPr marL="0" marR="0" indent="1829028"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3pPr>
            <a:lvl4pPr marL="0" marR="0" indent="2743543"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4pPr>
            <a:lvl5pPr marL="0" marR="0" indent="3658057"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5pPr>
            <a:lvl6pPr marL="0" marR="0" indent="4572572"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6pPr>
            <a:lvl7pPr marL="0" marR="0" indent="548708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7pPr>
            <a:lvl8pPr marL="0" marR="0" indent="6401600"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8pPr>
            <a:lvl9pPr marL="0" marR="0" indent="7316115" algn="ctr" defTabSz="4877287" rtl="0" fontAlgn="auto" latinLnBrk="0" hangingPunct="0">
              <a:lnSpc>
                <a:spcPct val="100000"/>
              </a:lnSpc>
              <a:spcBef>
                <a:spcPts val="0"/>
              </a:spcBef>
              <a:spcAft>
                <a:spcPts val="0"/>
              </a:spcAft>
              <a:buClrTx/>
              <a:buSzTx/>
              <a:buFontTx/>
              <a:buNone/>
              <a:tabLst/>
              <a:defRPr kumimoji="0" sz="4801" b="0" i="0" u="none" strike="noStrike" cap="none" spc="0" normalizeH="0" baseline="0">
                <a:ln>
                  <a:noFill/>
                </a:ln>
                <a:solidFill>
                  <a:srgbClr val="FFFFFF"/>
                </a:solidFill>
                <a:effectLst/>
                <a:uFillTx/>
                <a:latin typeface="+mn-lt"/>
                <a:ea typeface="+mn-ea"/>
                <a:cs typeface="+mn-cs"/>
                <a:sym typeface="Helvetica Neue"/>
              </a:defRPr>
            </a:lvl9pPr>
          </a:lstStyle>
          <a:p>
            <a:pPr algn="l" defTabSz="3657600" hangingPunct="1">
              <a:defRPr/>
            </a:pPr>
            <a:endParaRPr lang="zh-CN" altLang="en-US" sz="7200" dirty="0">
              <a:solidFill>
                <a:prstClr val="black"/>
              </a:solidFill>
              <a:latin typeface="Gilroy Medium"/>
              <a:ea typeface="FZLanTingHeiPro_GB18030 Medium"/>
            </a:endParaRPr>
          </a:p>
        </p:txBody>
      </p:sp>
    </p:spTree>
    <p:extLst>
      <p:ext uri="{BB962C8B-B14F-4D97-AF65-F5344CB8AC3E}">
        <p14:creationId xmlns:p14="http://schemas.microsoft.com/office/powerpoint/2010/main" val="1594377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圆角矩形 23">
            <a:extLst>
              <a:ext uri="{FF2B5EF4-FFF2-40B4-BE49-F238E27FC236}">
                <a16:creationId xmlns:a16="http://schemas.microsoft.com/office/drawing/2014/main" id="{4264312C-D5EE-EF43-B214-09FAF002B466}"/>
              </a:ext>
            </a:extLst>
          </p:cNvPr>
          <p:cNvSpPr/>
          <p:nvPr/>
        </p:nvSpPr>
        <p:spPr>
          <a:xfrm>
            <a:off x="797851" y="4089201"/>
            <a:ext cx="2964831" cy="1029181"/>
          </a:xfrm>
          <a:prstGeom prst="roundRect">
            <a:avLst>
              <a:gd name="adj" fmla="val 7551"/>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4" name="图片 3"/>
          <p:cNvPicPr>
            <a:picLocks noChangeAspect="1"/>
          </p:cNvPicPr>
          <p:nvPr/>
        </p:nvPicPr>
        <p:blipFill>
          <a:blip r:embed="rId3"/>
          <a:stretch>
            <a:fillRect/>
          </a:stretch>
        </p:blipFill>
        <p:spPr>
          <a:xfrm flipH="1">
            <a:off x="7024653" y="1806059"/>
            <a:ext cx="4568496" cy="4451196"/>
          </a:xfrm>
          <a:prstGeom prst="rect">
            <a:avLst/>
          </a:prstGeom>
        </p:spPr>
      </p:pic>
      <p:pic>
        <p:nvPicPr>
          <p:cNvPr id="36" name="图片 35"/>
          <p:cNvPicPr>
            <a:picLocks noChangeAspect="1"/>
          </p:cNvPicPr>
          <p:nvPr/>
        </p:nvPicPr>
        <p:blipFill>
          <a:blip r:embed="rId4"/>
          <a:stretch>
            <a:fillRect/>
          </a:stretch>
        </p:blipFill>
        <p:spPr>
          <a:xfrm>
            <a:off x="1556469" y="1895027"/>
            <a:ext cx="3688545" cy="3702972"/>
          </a:xfrm>
          <a:prstGeom prst="rect">
            <a:avLst/>
          </a:prstGeom>
        </p:spPr>
      </p:pic>
      <p:sp>
        <p:nvSpPr>
          <p:cNvPr id="5" name="标题 4">
            <a:extLst>
              <a:ext uri="{FF2B5EF4-FFF2-40B4-BE49-F238E27FC236}">
                <a16:creationId xmlns:a16="http://schemas.microsoft.com/office/drawing/2014/main" id="{41B08305-5976-D94A-9506-F47CF5DB5BD7}"/>
              </a:ext>
            </a:extLst>
          </p:cNvPr>
          <p:cNvSpPr>
            <a:spLocks noGrp="1"/>
          </p:cNvSpPr>
          <p:nvPr>
            <p:ph type="title"/>
          </p:nvPr>
        </p:nvSpPr>
        <p:spPr/>
        <p:txBody>
          <a:bodyPr/>
          <a:lstStyle/>
          <a:p>
            <a:r>
              <a:rPr lang="zh-CN" altLang="en-US" dirty="0"/>
              <a:t>对比内容图</a:t>
            </a:r>
          </a:p>
        </p:txBody>
      </p:sp>
      <p:grpSp>
        <p:nvGrpSpPr>
          <p:cNvPr id="2" name="组合 1"/>
          <p:cNvGrpSpPr/>
          <p:nvPr/>
        </p:nvGrpSpPr>
        <p:grpSpPr>
          <a:xfrm>
            <a:off x="3965192" y="2786858"/>
            <a:ext cx="4261616" cy="2209800"/>
            <a:chOff x="3986489" y="2786858"/>
            <a:chExt cx="4261616" cy="2209800"/>
          </a:xfrm>
        </p:grpSpPr>
        <p:sp>
          <p:nvSpPr>
            <p:cNvPr id="20" name="圆角矩形 19"/>
            <p:cNvSpPr/>
            <p:nvPr/>
          </p:nvSpPr>
          <p:spPr>
            <a:xfrm>
              <a:off x="3986489" y="2786858"/>
              <a:ext cx="4261616" cy="2209800"/>
            </a:xfrm>
            <a:prstGeom prst="roundRect">
              <a:avLst>
                <a:gd name="adj" fmla="val 50000"/>
              </a:avLst>
            </a:prstGeom>
            <a:solidFill>
              <a:srgbClr val="336FFF">
                <a:alpha val="5000"/>
              </a:srgbClr>
            </a:solidFill>
            <a:ln w="6350">
              <a:solidFill>
                <a:srgbClr val="336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p:nvSpPr>
          <p:spPr>
            <a:xfrm>
              <a:off x="4208220" y="2995486"/>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文本框 15"/>
            <p:cNvSpPr txBox="1"/>
            <p:nvPr/>
          </p:nvSpPr>
          <p:spPr>
            <a:xfrm>
              <a:off x="4208220" y="3562281"/>
              <a:ext cx="1789042" cy="923330"/>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123</a:t>
              </a:r>
            </a:p>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123</a:t>
              </a: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a:p>
              <a:pPr algn="ct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17" name="椭圆 16"/>
            <p:cNvSpPr/>
            <p:nvPr/>
          </p:nvSpPr>
          <p:spPr>
            <a:xfrm>
              <a:off x="6240220" y="2995486"/>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文本框 17"/>
            <p:cNvSpPr txBox="1"/>
            <p:nvPr/>
          </p:nvSpPr>
          <p:spPr>
            <a:xfrm>
              <a:off x="6240220" y="3562281"/>
              <a:ext cx="1789042" cy="923330"/>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123</a:t>
              </a:r>
            </a:p>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123</a:t>
              </a: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a:p>
              <a:pPr algn="ct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p:txBody>
        </p:sp>
      </p:grpSp>
      <p:sp>
        <p:nvSpPr>
          <p:cNvPr id="21" name="圆角矩形 20"/>
          <p:cNvSpPr/>
          <p:nvPr/>
        </p:nvSpPr>
        <p:spPr>
          <a:xfrm>
            <a:off x="797851" y="2593504"/>
            <a:ext cx="2964831" cy="1029181"/>
          </a:xfrm>
          <a:prstGeom prst="roundRect">
            <a:avLst>
              <a:gd name="adj" fmla="val 853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2" name="文本框 21"/>
          <p:cNvSpPr txBox="1"/>
          <p:nvPr/>
        </p:nvSpPr>
        <p:spPr>
          <a:xfrm>
            <a:off x="1744485" y="2767265"/>
            <a:ext cx="2018197" cy="681469"/>
          </a:xfrm>
          <a:prstGeom prst="rect">
            <a:avLst/>
          </a:prstGeom>
          <a:noFill/>
        </p:spPr>
        <p:txBody>
          <a:bodyPr wrap="square" rtlCol="0">
            <a:spAutoFit/>
          </a:bodyPr>
          <a:lstStyle/>
          <a:p>
            <a:pP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内容占位内容占位</a:t>
            </a:r>
          </a:p>
          <a:p>
            <a:pP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内容占位内容占位</a:t>
            </a:r>
          </a:p>
        </p:txBody>
      </p:sp>
      <p:sp>
        <p:nvSpPr>
          <p:cNvPr id="25" name="文本框 24"/>
          <p:cNvSpPr txBox="1"/>
          <p:nvPr/>
        </p:nvSpPr>
        <p:spPr>
          <a:xfrm>
            <a:off x="1744485" y="4223580"/>
            <a:ext cx="2018197" cy="681469"/>
          </a:xfrm>
          <a:prstGeom prst="rect">
            <a:avLst/>
          </a:prstGeom>
          <a:noFill/>
        </p:spPr>
        <p:txBody>
          <a:bodyPr wrap="square" rtlCol="0">
            <a:spAutoFit/>
          </a:bodyPr>
          <a:lstStyle/>
          <a:p>
            <a:pP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内容占位内容占位</a:t>
            </a:r>
          </a:p>
          <a:p>
            <a:pP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内容占位内容占位</a:t>
            </a:r>
          </a:p>
        </p:txBody>
      </p:sp>
      <p:pic>
        <p:nvPicPr>
          <p:cNvPr id="7" name="图片 6">
            <a:extLst>
              <a:ext uri="{FF2B5EF4-FFF2-40B4-BE49-F238E27FC236}">
                <a16:creationId xmlns:a16="http://schemas.microsoft.com/office/drawing/2014/main" id="{F31B3488-C48D-3506-532D-3E07CED4ABC4}"/>
              </a:ext>
            </a:extLst>
          </p:cNvPr>
          <p:cNvPicPr>
            <a:picLocks noChangeAspect="1"/>
          </p:cNvPicPr>
          <p:nvPr/>
        </p:nvPicPr>
        <p:blipFill>
          <a:blip r:embed="rId5"/>
          <a:stretch>
            <a:fillRect/>
          </a:stretch>
        </p:blipFill>
        <p:spPr>
          <a:xfrm>
            <a:off x="992031" y="2811571"/>
            <a:ext cx="746291" cy="624017"/>
          </a:xfrm>
          <a:prstGeom prst="rect">
            <a:avLst/>
          </a:prstGeom>
        </p:spPr>
      </p:pic>
      <p:pic>
        <p:nvPicPr>
          <p:cNvPr id="8" name="图片 7">
            <a:extLst>
              <a:ext uri="{FF2B5EF4-FFF2-40B4-BE49-F238E27FC236}">
                <a16:creationId xmlns:a16="http://schemas.microsoft.com/office/drawing/2014/main" id="{AB3D5F8A-C7F1-6879-F504-8B2CA3FD2CBE}"/>
              </a:ext>
            </a:extLst>
          </p:cNvPr>
          <p:cNvPicPr>
            <a:picLocks/>
          </p:cNvPicPr>
          <p:nvPr/>
        </p:nvPicPr>
        <p:blipFill>
          <a:blip r:embed="rId6"/>
          <a:stretch>
            <a:fillRect/>
          </a:stretch>
        </p:blipFill>
        <p:spPr>
          <a:xfrm>
            <a:off x="992031" y="4269806"/>
            <a:ext cx="746291" cy="624017"/>
          </a:xfrm>
          <a:prstGeom prst="rect">
            <a:avLst/>
          </a:prstGeom>
        </p:spPr>
      </p:pic>
      <p:sp>
        <p:nvSpPr>
          <p:cNvPr id="23" name="圆角矩形 22">
            <a:extLst>
              <a:ext uri="{FF2B5EF4-FFF2-40B4-BE49-F238E27FC236}">
                <a16:creationId xmlns:a16="http://schemas.microsoft.com/office/drawing/2014/main" id="{8288FFA9-19AA-B146-BAC5-10E4E12B1E8C}"/>
              </a:ext>
            </a:extLst>
          </p:cNvPr>
          <p:cNvSpPr/>
          <p:nvPr/>
        </p:nvSpPr>
        <p:spPr>
          <a:xfrm>
            <a:off x="8702331" y="2593504"/>
            <a:ext cx="2209509" cy="1029181"/>
          </a:xfrm>
          <a:prstGeom prst="roundRect">
            <a:avLst>
              <a:gd name="adj" fmla="val 853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9" name="文本框 28"/>
          <p:cNvSpPr txBox="1"/>
          <p:nvPr/>
        </p:nvSpPr>
        <p:spPr>
          <a:xfrm>
            <a:off x="9253154" y="2930001"/>
            <a:ext cx="1786933" cy="373692"/>
          </a:xfrm>
          <a:prstGeom prst="rect">
            <a:avLst/>
          </a:prstGeom>
          <a:noFill/>
        </p:spPr>
        <p:txBody>
          <a:bodyPr wrap="square" rtlCol="0">
            <a:spAutoFit/>
          </a:bodyPr>
          <a:lstStyle/>
          <a:p>
            <a:pPr algn="ctr">
              <a:lnSpc>
                <a:spcPct val="125000"/>
              </a:lnSpc>
            </a:pPr>
            <a:r>
              <a:rPr kumimoji="1" lang="zh-CN" altLang="en-US" sz="1600" dirty="0">
                <a:solidFill>
                  <a:srgbClr val="00D6B9"/>
                </a:solidFill>
                <a:latin typeface="FZLanTingHeiPro" panose="02000500000000000000" pitchFamily="2" charset="-122"/>
                <a:ea typeface="FZLanTingHeiPro" panose="02000500000000000000" pitchFamily="2" charset="-122"/>
              </a:rPr>
              <a:t>内容</a:t>
            </a:r>
            <a:r>
              <a:rPr kumimoji="1" lang="en-US" altLang="zh-CN" sz="1600" dirty="0">
                <a:solidFill>
                  <a:srgbClr val="00D6B9"/>
                </a:solidFill>
                <a:latin typeface="FZLanTingHeiPro" panose="02000500000000000000" pitchFamily="2" charset="-122"/>
                <a:ea typeface="FZLanTingHeiPro" panose="02000500000000000000" pitchFamily="2" charset="-122"/>
              </a:rPr>
              <a:t>123</a:t>
            </a:r>
            <a:endParaRPr kumimoji="1" lang="zh-CN" altLang="en-US" sz="1600" dirty="0">
              <a:solidFill>
                <a:srgbClr val="00D6B9"/>
              </a:solidFill>
              <a:latin typeface="FZLanTingHeiPro" panose="02000500000000000000" pitchFamily="2" charset="-122"/>
              <a:ea typeface="FZLanTingHeiPro" panose="02000500000000000000" pitchFamily="2" charset="-122"/>
            </a:endParaRPr>
          </a:p>
        </p:txBody>
      </p:sp>
      <p:pic>
        <p:nvPicPr>
          <p:cNvPr id="10" name="图片 9">
            <a:extLst>
              <a:ext uri="{FF2B5EF4-FFF2-40B4-BE49-F238E27FC236}">
                <a16:creationId xmlns:a16="http://schemas.microsoft.com/office/drawing/2014/main" id="{91896E5A-6658-B897-C00F-F74B20132761}"/>
              </a:ext>
            </a:extLst>
          </p:cNvPr>
          <p:cNvPicPr>
            <a:picLocks/>
          </p:cNvPicPr>
          <p:nvPr/>
        </p:nvPicPr>
        <p:blipFill>
          <a:blip r:embed="rId7"/>
          <a:stretch>
            <a:fillRect/>
          </a:stretch>
        </p:blipFill>
        <p:spPr>
          <a:xfrm>
            <a:off x="8975358" y="2873750"/>
            <a:ext cx="600276" cy="521668"/>
          </a:xfrm>
          <a:prstGeom prst="rect">
            <a:avLst/>
          </a:prstGeom>
        </p:spPr>
      </p:pic>
      <p:sp>
        <p:nvSpPr>
          <p:cNvPr id="26" name="圆角矩形 25">
            <a:extLst>
              <a:ext uri="{FF2B5EF4-FFF2-40B4-BE49-F238E27FC236}">
                <a16:creationId xmlns:a16="http://schemas.microsoft.com/office/drawing/2014/main" id="{015C8226-6C9A-9549-8FDB-38E93C71D11E}"/>
              </a:ext>
            </a:extLst>
          </p:cNvPr>
          <p:cNvSpPr/>
          <p:nvPr/>
        </p:nvSpPr>
        <p:spPr>
          <a:xfrm>
            <a:off x="8682849" y="4088169"/>
            <a:ext cx="2209509" cy="1029181"/>
          </a:xfrm>
          <a:prstGeom prst="roundRect">
            <a:avLst>
              <a:gd name="adj" fmla="val 853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1" name="文本框 30"/>
          <p:cNvSpPr txBox="1"/>
          <p:nvPr/>
        </p:nvSpPr>
        <p:spPr>
          <a:xfrm>
            <a:off x="9566647" y="4377468"/>
            <a:ext cx="1159946" cy="373692"/>
          </a:xfrm>
          <a:prstGeom prst="rect">
            <a:avLst/>
          </a:prstGeom>
          <a:noFill/>
        </p:spPr>
        <p:txBody>
          <a:bodyPr wrap="square" rtlCol="0">
            <a:spAutoFit/>
          </a:bodyPr>
          <a:lstStyle/>
          <a:p>
            <a:pPr algn="ctr">
              <a:lnSpc>
                <a:spcPct val="125000"/>
              </a:lnSpc>
            </a:pPr>
            <a:r>
              <a:rPr kumimoji="1" lang="zh-CN" altLang="en-US" sz="1600" dirty="0">
                <a:solidFill>
                  <a:srgbClr val="00D6B9"/>
                </a:solidFill>
                <a:latin typeface="FZLanTingHeiPro" panose="02000500000000000000" pitchFamily="2" charset="-122"/>
                <a:ea typeface="FZLanTingHeiPro" panose="02000500000000000000" pitchFamily="2" charset="-122"/>
              </a:rPr>
              <a:t>内容</a:t>
            </a:r>
            <a:r>
              <a:rPr kumimoji="1" lang="en-US" altLang="zh-CN" sz="1600" dirty="0">
                <a:solidFill>
                  <a:srgbClr val="00D6B9"/>
                </a:solidFill>
                <a:latin typeface="FZLanTingHeiPro" panose="02000500000000000000" pitchFamily="2" charset="-122"/>
                <a:ea typeface="FZLanTingHeiPro" panose="02000500000000000000" pitchFamily="2" charset="-122"/>
              </a:rPr>
              <a:t>123</a:t>
            </a:r>
            <a:endParaRPr kumimoji="1" lang="zh-CN" altLang="en-US" sz="1600" dirty="0">
              <a:solidFill>
                <a:srgbClr val="00D6B9"/>
              </a:solidFill>
              <a:latin typeface="FZLanTingHeiPro" panose="02000500000000000000" pitchFamily="2" charset="-122"/>
              <a:ea typeface="FZLanTingHeiPro" panose="02000500000000000000" pitchFamily="2" charset="-122"/>
            </a:endParaRPr>
          </a:p>
        </p:txBody>
      </p:sp>
      <p:pic>
        <p:nvPicPr>
          <p:cNvPr id="9" name="图片 8">
            <a:extLst>
              <a:ext uri="{FF2B5EF4-FFF2-40B4-BE49-F238E27FC236}">
                <a16:creationId xmlns:a16="http://schemas.microsoft.com/office/drawing/2014/main" id="{B21E8CFC-9705-2967-FB15-F3CD2EFB0BF5}"/>
              </a:ext>
            </a:extLst>
          </p:cNvPr>
          <p:cNvPicPr>
            <a:picLocks noChangeAspect="1"/>
          </p:cNvPicPr>
          <p:nvPr/>
        </p:nvPicPr>
        <p:blipFill>
          <a:blip r:embed="rId8"/>
          <a:stretch>
            <a:fillRect/>
          </a:stretch>
        </p:blipFill>
        <p:spPr>
          <a:xfrm>
            <a:off x="8975358" y="4321408"/>
            <a:ext cx="600276" cy="521668"/>
          </a:xfrm>
          <a:prstGeom prst="rect">
            <a:avLst/>
          </a:prstGeom>
        </p:spPr>
      </p:pic>
    </p:spTree>
    <p:extLst>
      <p:ext uri="{BB962C8B-B14F-4D97-AF65-F5344CB8AC3E}">
        <p14:creationId xmlns:p14="http://schemas.microsoft.com/office/powerpoint/2010/main" val="414638129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椭圆 36">
            <a:extLst>
              <a:ext uri="{FF2B5EF4-FFF2-40B4-BE49-F238E27FC236}">
                <a16:creationId xmlns:a16="http://schemas.microsoft.com/office/drawing/2014/main" id="{E2279A50-490F-0543-B34C-9C89CBE6A73E}"/>
              </a:ext>
            </a:extLst>
          </p:cNvPr>
          <p:cNvSpPr/>
          <p:nvPr/>
        </p:nvSpPr>
        <p:spPr>
          <a:xfrm>
            <a:off x="3601352" y="987224"/>
            <a:ext cx="4747670" cy="4747670"/>
          </a:xfrm>
          <a:prstGeom prst="ellipse">
            <a:avLst/>
          </a:prstGeom>
          <a:solidFill>
            <a:schemeClr val="bg1">
              <a:alpha val="40000"/>
            </a:schemeClr>
          </a:solidFill>
          <a:ln>
            <a:solidFill>
              <a:schemeClr val="bg1">
                <a:alpha val="41000"/>
              </a:schemeClr>
            </a:solidFill>
          </a:ln>
          <a:effectLst>
            <a:outerShdw blurRad="475241" sx="107000" sy="107000" algn="ctr"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标题 1">
            <a:extLst>
              <a:ext uri="{FF2B5EF4-FFF2-40B4-BE49-F238E27FC236}">
                <a16:creationId xmlns:a16="http://schemas.microsoft.com/office/drawing/2014/main" id="{45559ABD-7E15-9C41-B73F-483137A24F99}"/>
              </a:ext>
            </a:extLst>
          </p:cNvPr>
          <p:cNvSpPr>
            <a:spLocks noGrp="1"/>
          </p:cNvSpPr>
          <p:nvPr>
            <p:ph type="title"/>
          </p:nvPr>
        </p:nvSpPr>
        <p:spPr/>
        <p:txBody>
          <a:bodyPr/>
          <a:lstStyle/>
          <a:p>
            <a:r>
              <a:rPr kumimoji="1" lang="zh-CN" altLang="en-US" dirty="0"/>
              <a:t>环形图</a:t>
            </a:r>
          </a:p>
        </p:txBody>
      </p:sp>
      <p:grpSp>
        <p:nvGrpSpPr>
          <p:cNvPr id="8" name="组合 7">
            <a:extLst>
              <a:ext uri="{FF2B5EF4-FFF2-40B4-BE49-F238E27FC236}">
                <a16:creationId xmlns:a16="http://schemas.microsoft.com/office/drawing/2014/main" id="{24E6A0C0-2802-894B-98C1-03F7A374C731}"/>
              </a:ext>
            </a:extLst>
          </p:cNvPr>
          <p:cNvGrpSpPr/>
          <p:nvPr/>
        </p:nvGrpSpPr>
        <p:grpSpPr>
          <a:xfrm rot="20931859">
            <a:off x="4722861" y="2081223"/>
            <a:ext cx="2573741" cy="2573739"/>
            <a:chOff x="6437431" y="2546693"/>
            <a:chExt cx="1764613" cy="1764612"/>
          </a:xfrm>
        </p:grpSpPr>
        <p:sp>
          <p:nvSpPr>
            <p:cNvPr id="5" name="Arc 8">
              <a:extLst>
                <a:ext uri="{FF2B5EF4-FFF2-40B4-BE49-F238E27FC236}">
                  <a16:creationId xmlns:a16="http://schemas.microsoft.com/office/drawing/2014/main" id="{F0422612-A0DD-0B4D-AA38-E2049E00BE26}"/>
                </a:ext>
              </a:extLst>
            </p:cNvPr>
            <p:cNvSpPr/>
            <p:nvPr/>
          </p:nvSpPr>
          <p:spPr>
            <a:xfrm>
              <a:off x="6437433" y="2546694"/>
              <a:ext cx="1764611" cy="1764611"/>
            </a:xfrm>
            <a:prstGeom prst="arc">
              <a:avLst>
                <a:gd name="adj1" fmla="val 16200000"/>
                <a:gd name="adj2" fmla="val 4691372"/>
              </a:avLst>
            </a:prstGeom>
            <a:noFill/>
            <a:ln w="76200" cap="rnd">
              <a:gradFill>
                <a:gsLst>
                  <a:gs pos="14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Arc 8">
              <a:extLst>
                <a:ext uri="{FF2B5EF4-FFF2-40B4-BE49-F238E27FC236}">
                  <a16:creationId xmlns:a16="http://schemas.microsoft.com/office/drawing/2014/main" id="{ED1144B8-4E0B-B74D-8E5D-4566A6ACD95D}"/>
                </a:ext>
              </a:extLst>
            </p:cNvPr>
            <p:cNvSpPr/>
            <p:nvPr/>
          </p:nvSpPr>
          <p:spPr>
            <a:xfrm rot="7054722">
              <a:off x="6437432" y="2546693"/>
              <a:ext cx="1764611" cy="1764611"/>
            </a:xfrm>
            <a:prstGeom prst="arc">
              <a:avLst>
                <a:gd name="adj1" fmla="val 16200000"/>
                <a:gd name="adj2" fmla="val 4691372"/>
              </a:avLst>
            </a:prstGeom>
            <a:noFill/>
            <a:ln w="76200" cap="rnd">
              <a:gradFill>
                <a:gsLst>
                  <a:gs pos="14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Arc 8">
              <a:extLst>
                <a:ext uri="{FF2B5EF4-FFF2-40B4-BE49-F238E27FC236}">
                  <a16:creationId xmlns:a16="http://schemas.microsoft.com/office/drawing/2014/main" id="{D92323D3-3B31-6F4F-82EB-B4084B1BB2B7}"/>
                </a:ext>
              </a:extLst>
            </p:cNvPr>
            <p:cNvSpPr/>
            <p:nvPr/>
          </p:nvSpPr>
          <p:spPr>
            <a:xfrm rot="14400000">
              <a:off x="6437431" y="2546693"/>
              <a:ext cx="1764611" cy="1764611"/>
            </a:xfrm>
            <a:prstGeom prst="arc">
              <a:avLst>
                <a:gd name="adj1" fmla="val 16200000"/>
                <a:gd name="adj2" fmla="val 4691372"/>
              </a:avLst>
            </a:prstGeom>
            <a:noFill/>
            <a:ln w="76200" cap="rnd">
              <a:gradFill>
                <a:gsLst>
                  <a:gs pos="14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9" name="椭圆 8">
            <a:extLst>
              <a:ext uri="{FF2B5EF4-FFF2-40B4-BE49-F238E27FC236}">
                <a16:creationId xmlns:a16="http://schemas.microsoft.com/office/drawing/2014/main" id="{FF02EF69-C151-9C45-BC27-89A23D5A8868}"/>
              </a:ext>
            </a:extLst>
          </p:cNvPr>
          <p:cNvSpPr>
            <a:spLocks/>
          </p:cNvSpPr>
          <p:nvPr/>
        </p:nvSpPr>
        <p:spPr>
          <a:xfrm rot="20436789">
            <a:off x="4890755" y="2249119"/>
            <a:ext cx="2237952" cy="2237947"/>
          </a:xfrm>
          <a:prstGeom prst="ellipse">
            <a:avLst/>
          </a:prstGeom>
          <a:solidFill>
            <a:srgbClr val="3370FF"/>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grpSp>
        <p:nvGrpSpPr>
          <p:cNvPr id="34" name="组合 33">
            <a:extLst>
              <a:ext uri="{FF2B5EF4-FFF2-40B4-BE49-F238E27FC236}">
                <a16:creationId xmlns:a16="http://schemas.microsoft.com/office/drawing/2014/main" id="{5471A942-1F9C-C34D-BFF4-EAFC1D62C0A0}"/>
              </a:ext>
            </a:extLst>
          </p:cNvPr>
          <p:cNvGrpSpPr/>
          <p:nvPr/>
        </p:nvGrpSpPr>
        <p:grpSpPr>
          <a:xfrm>
            <a:off x="3625595" y="983958"/>
            <a:ext cx="4768272" cy="4768269"/>
            <a:chOff x="3380646" y="662290"/>
            <a:chExt cx="5297080" cy="5297077"/>
          </a:xfrm>
        </p:grpSpPr>
        <p:sp>
          <p:nvSpPr>
            <p:cNvPr id="17" name="Arc 8">
              <a:extLst>
                <a:ext uri="{FF2B5EF4-FFF2-40B4-BE49-F238E27FC236}">
                  <a16:creationId xmlns:a16="http://schemas.microsoft.com/office/drawing/2014/main" id="{DADE5093-3649-3C4A-A80E-4397B098608E}"/>
                </a:ext>
              </a:extLst>
            </p:cNvPr>
            <p:cNvSpPr/>
            <p:nvPr/>
          </p:nvSpPr>
          <p:spPr>
            <a:xfrm rot="14400000">
              <a:off x="3380646" y="662290"/>
              <a:ext cx="5297074" cy="5297074"/>
            </a:xfrm>
            <a:prstGeom prst="arc">
              <a:avLst>
                <a:gd name="adj1" fmla="val 16200000"/>
                <a:gd name="adj2" fmla="val 4691372"/>
              </a:avLst>
            </a:prstGeom>
            <a:noFill/>
            <a:ln w="76200" cap="rnd">
              <a:gradFill>
                <a:gsLst>
                  <a:gs pos="29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Arc 8">
              <a:extLst>
                <a:ext uri="{FF2B5EF4-FFF2-40B4-BE49-F238E27FC236}">
                  <a16:creationId xmlns:a16="http://schemas.microsoft.com/office/drawing/2014/main" id="{824DF06E-A48D-EE4E-AB3C-56F8736E955B}"/>
                </a:ext>
              </a:extLst>
            </p:cNvPr>
            <p:cNvSpPr/>
            <p:nvPr/>
          </p:nvSpPr>
          <p:spPr>
            <a:xfrm rot="6905913">
              <a:off x="3380646" y="662290"/>
              <a:ext cx="5297074" cy="5297074"/>
            </a:xfrm>
            <a:prstGeom prst="arc">
              <a:avLst>
                <a:gd name="adj1" fmla="val 16200000"/>
                <a:gd name="adj2" fmla="val 4691372"/>
              </a:avLst>
            </a:prstGeom>
            <a:noFill/>
            <a:ln w="76200" cap="rnd">
              <a:gradFill>
                <a:gsLst>
                  <a:gs pos="56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Arc 8">
              <a:extLst>
                <a:ext uri="{FF2B5EF4-FFF2-40B4-BE49-F238E27FC236}">
                  <a16:creationId xmlns:a16="http://schemas.microsoft.com/office/drawing/2014/main" id="{01194909-2A78-2043-84D2-1D587842D40F}"/>
                </a:ext>
              </a:extLst>
            </p:cNvPr>
            <p:cNvSpPr/>
            <p:nvPr/>
          </p:nvSpPr>
          <p:spPr>
            <a:xfrm rot="254982">
              <a:off x="3380652" y="662293"/>
              <a:ext cx="5297074" cy="5297074"/>
            </a:xfrm>
            <a:prstGeom prst="arc">
              <a:avLst>
                <a:gd name="adj1" fmla="val 16200000"/>
                <a:gd name="adj2" fmla="val 4691372"/>
              </a:avLst>
            </a:prstGeom>
            <a:noFill/>
            <a:ln w="76200" cap="rnd">
              <a:gradFill>
                <a:gsLst>
                  <a:gs pos="48000">
                    <a:schemeClr val="accent1">
                      <a:lumMod val="5000"/>
                      <a:lumOff val="95000"/>
                      <a:alpha val="0"/>
                    </a:schemeClr>
                  </a:gs>
                  <a:gs pos="100000">
                    <a:schemeClr val="accent1">
                      <a:alpha val="44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4" name="文本框 23">
            <a:extLst>
              <a:ext uri="{FF2B5EF4-FFF2-40B4-BE49-F238E27FC236}">
                <a16:creationId xmlns:a16="http://schemas.microsoft.com/office/drawing/2014/main" id="{95B15407-954B-0940-969E-8942DC387273}"/>
              </a:ext>
            </a:extLst>
          </p:cNvPr>
          <p:cNvSpPr txBox="1"/>
          <p:nvPr/>
        </p:nvSpPr>
        <p:spPr>
          <a:xfrm>
            <a:off x="577472" y="1982982"/>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25" name="文本框 24">
            <a:extLst>
              <a:ext uri="{FF2B5EF4-FFF2-40B4-BE49-F238E27FC236}">
                <a16:creationId xmlns:a16="http://schemas.microsoft.com/office/drawing/2014/main" id="{6433F1A1-E06D-7841-B3C8-A837F39325A1}"/>
              </a:ext>
            </a:extLst>
          </p:cNvPr>
          <p:cNvSpPr txBox="1"/>
          <p:nvPr/>
        </p:nvSpPr>
        <p:spPr>
          <a:xfrm>
            <a:off x="577471" y="1631364"/>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pic>
        <p:nvPicPr>
          <p:cNvPr id="26" name="图片 25">
            <a:extLst>
              <a:ext uri="{FF2B5EF4-FFF2-40B4-BE49-F238E27FC236}">
                <a16:creationId xmlns:a16="http://schemas.microsoft.com/office/drawing/2014/main" id="{223A3AE7-2C03-0B49-BD1A-99AF1CA047A5}"/>
              </a:ext>
            </a:extLst>
          </p:cNvPr>
          <p:cNvPicPr>
            <a:picLocks noChangeAspect="1"/>
          </p:cNvPicPr>
          <p:nvPr/>
        </p:nvPicPr>
        <p:blipFill>
          <a:blip r:embed="rId2"/>
          <a:stretch>
            <a:fillRect/>
          </a:stretch>
        </p:blipFill>
        <p:spPr>
          <a:xfrm>
            <a:off x="3415125" y="1683119"/>
            <a:ext cx="1009515" cy="1009515"/>
          </a:xfrm>
          <a:prstGeom prst="rect">
            <a:avLst/>
          </a:prstGeom>
        </p:spPr>
      </p:pic>
      <p:pic>
        <p:nvPicPr>
          <p:cNvPr id="27" name="图片 26">
            <a:extLst>
              <a:ext uri="{FF2B5EF4-FFF2-40B4-BE49-F238E27FC236}">
                <a16:creationId xmlns:a16="http://schemas.microsoft.com/office/drawing/2014/main" id="{7FD23A9C-CB4F-4343-A550-A1790221928F}"/>
              </a:ext>
            </a:extLst>
          </p:cNvPr>
          <p:cNvPicPr>
            <a:picLocks/>
          </p:cNvPicPr>
          <p:nvPr/>
        </p:nvPicPr>
        <p:blipFill>
          <a:blip r:embed="rId3"/>
          <a:stretch>
            <a:fillRect/>
          </a:stretch>
        </p:blipFill>
        <p:spPr>
          <a:xfrm>
            <a:off x="4855814" y="5114585"/>
            <a:ext cx="1009515" cy="1009515"/>
          </a:xfrm>
          <a:prstGeom prst="rect">
            <a:avLst/>
          </a:prstGeom>
        </p:spPr>
      </p:pic>
      <p:pic>
        <p:nvPicPr>
          <p:cNvPr id="28" name="图片 27">
            <a:extLst>
              <a:ext uri="{FF2B5EF4-FFF2-40B4-BE49-F238E27FC236}">
                <a16:creationId xmlns:a16="http://schemas.microsoft.com/office/drawing/2014/main" id="{C28B3A6D-2DCC-CB4D-8CA8-236BF70754FF}"/>
              </a:ext>
            </a:extLst>
          </p:cNvPr>
          <p:cNvPicPr>
            <a:picLocks/>
          </p:cNvPicPr>
          <p:nvPr/>
        </p:nvPicPr>
        <p:blipFill>
          <a:blip r:embed="rId4"/>
          <a:stretch>
            <a:fillRect/>
          </a:stretch>
        </p:blipFill>
        <p:spPr>
          <a:xfrm>
            <a:off x="7764649" y="2090548"/>
            <a:ext cx="1009515" cy="1009515"/>
          </a:xfrm>
          <a:prstGeom prst="rect">
            <a:avLst/>
          </a:prstGeom>
        </p:spPr>
      </p:pic>
      <p:sp>
        <p:nvSpPr>
          <p:cNvPr id="29" name="文本框 28">
            <a:extLst>
              <a:ext uri="{FF2B5EF4-FFF2-40B4-BE49-F238E27FC236}">
                <a16:creationId xmlns:a16="http://schemas.microsoft.com/office/drawing/2014/main" id="{528FB58C-57E2-5640-AD70-3C49087EA75D}"/>
              </a:ext>
            </a:extLst>
          </p:cNvPr>
          <p:cNvSpPr txBox="1"/>
          <p:nvPr/>
        </p:nvSpPr>
        <p:spPr>
          <a:xfrm>
            <a:off x="5456940" y="2681512"/>
            <a:ext cx="1090363" cy="1015663"/>
          </a:xfrm>
          <a:prstGeom prst="rect">
            <a:avLst/>
          </a:prstGeom>
          <a:noFill/>
        </p:spPr>
        <p:txBody>
          <a:bodyPr wrap="none" rtlCol="0">
            <a:spAutoFit/>
          </a:bodyPr>
          <a:lstStyle/>
          <a:p>
            <a:r>
              <a:rPr kumimoji="1" lang="en-US" altLang="zh-CN" sz="6000" b="1" dirty="0">
                <a:solidFill>
                  <a:schemeClr val="bg1"/>
                </a:solidFill>
                <a:latin typeface="Gilroy Bold" pitchFamily="2" charset="0"/>
                <a:ea typeface="FZLanTingHeiPro_GB18030 DemiBol" panose="02000500000000000000" pitchFamily="2" charset="-122"/>
              </a:rPr>
              <a:t>50</a:t>
            </a:r>
            <a:endParaRPr kumimoji="1" lang="zh-CN" altLang="en-US" sz="6000" b="1" dirty="0">
              <a:solidFill>
                <a:schemeClr val="bg1"/>
              </a:solidFill>
              <a:latin typeface="Gilroy Bold" pitchFamily="2" charset="0"/>
              <a:ea typeface="FZLanTingHeiPro_GB18030 DemiBol" panose="02000500000000000000" pitchFamily="2" charset="-122"/>
            </a:endParaRPr>
          </a:p>
        </p:txBody>
      </p:sp>
      <p:sp>
        <p:nvSpPr>
          <p:cNvPr id="30" name="文本框 29">
            <a:extLst>
              <a:ext uri="{FF2B5EF4-FFF2-40B4-BE49-F238E27FC236}">
                <a16:creationId xmlns:a16="http://schemas.microsoft.com/office/drawing/2014/main" id="{A574901E-E4B9-C64C-8EC9-181AD14A83D2}"/>
              </a:ext>
            </a:extLst>
          </p:cNvPr>
          <p:cNvSpPr txBox="1"/>
          <p:nvPr/>
        </p:nvSpPr>
        <p:spPr>
          <a:xfrm>
            <a:off x="6449241" y="2717699"/>
            <a:ext cx="397866" cy="584775"/>
          </a:xfrm>
          <a:prstGeom prst="rect">
            <a:avLst/>
          </a:prstGeom>
          <a:noFill/>
        </p:spPr>
        <p:txBody>
          <a:bodyPr wrap="none" rtlCol="0">
            <a:spAutoFit/>
          </a:bodyPr>
          <a:lstStyle/>
          <a:p>
            <a:r>
              <a:rPr kumimoji="1" lang="en-US" altLang="zh-CN" sz="3200" b="1" dirty="0">
                <a:solidFill>
                  <a:schemeClr val="bg1"/>
                </a:solidFill>
                <a:latin typeface="FZLanTingHeiPro_GB18030 DemiBol" panose="02000500000000000000" pitchFamily="2" charset="-122"/>
                <a:ea typeface="FZLanTingHeiPro_GB18030 DemiBol" panose="02000500000000000000" pitchFamily="2" charset="-122"/>
              </a:rPr>
              <a:t>+</a:t>
            </a:r>
            <a:endParaRPr kumimoji="1" lang="zh-CN" altLang="en-US" sz="32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31" name="文本框 30">
            <a:extLst>
              <a:ext uri="{FF2B5EF4-FFF2-40B4-BE49-F238E27FC236}">
                <a16:creationId xmlns:a16="http://schemas.microsoft.com/office/drawing/2014/main" id="{5EBF023A-8503-854A-8955-5F4DF3EDE535}"/>
              </a:ext>
            </a:extLst>
          </p:cNvPr>
          <p:cNvSpPr txBox="1"/>
          <p:nvPr/>
        </p:nvSpPr>
        <p:spPr>
          <a:xfrm>
            <a:off x="5396827" y="3563122"/>
            <a:ext cx="1210588" cy="400110"/>
          </a:xfrm>
          <a:prstGeom prst="rect">
            <a:avLst/>
          </a:prstGeom>
          <a:noFill/>
        </p:spPr>
        <p:txBody>
          <a:bodyPr wrap="none" rtlCol="0">
            <a:spAutoFit/>
          </a:bodyPr>
          <a:lstStyle/>
          <a:p>
            <a:r>
              <a:rPr kumimoji="1" lang="zh-CN" altLang="en-US" sz="2000" b="1" dirty="0">
                <a:solidFill>
                  <a:schemeClr val="bg1"/>
                </a:solidFill>
                <a:latin typeface="FZLanTingHeiPro_GB18030 DemiBol" panose="02000500000000000000" pitchFamily="2" charset="-122"/>
                <a:ea typeface="FZLanTingHeiPro_GB18030 DemiBol" panose="02000500000000000000" pitchFamily="2" charset="-122"/>
              </a:rPr>
              <a:t>内容填充</a:t>
            </a:r>
          </a:p>
        </p:txBody>
      </p:sp>
      <p:sp>
        <p:nvSpPr>
          <p:cNvPr id="32" name="文本框 31">
            <a:extLst>
              <a:ext uri="{FF2B5EF4-FFF2-40B4-BE49-F238E27FC236}">
                <a16:creationId xmlns:a16="http://schemas.microsoft.com/office/drawing/2014/main" id="{E7821C72-61C3-CD49-86F1-0A94BAEF6A86}"/>
              </a:ext>
            </a:extLst>
          </p:cNvPr>
          <p:cNvSpPr txBox="1"/>
          <p:nvPr/>
        </p:nvSpPr>
        <p:spPr>
          <a:xfrm>
            <a:off x="9040465" y="2397948"/>
            <a:ext cx="2534624" cy="702115"/>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33" name="文本框 32">
            <a:extLst>
              <a:ext uri="{FF2B5EF4-FFF2-40B4-BE49-F238E27FC236}">
                <a16:creationId xmlns:a16="http://schemas.microsoft.com/office/drawing/2014/main" id="{00747190-5D2C-644E-BD85-DD1E142C7497}"/>
              </a:ext>
            </a:extLst>
          </p:cNvPr>
          <p:cNvSpPr txBox="1"/>
          <p:nvPr/>
        </p:nvSpPr>
        <p:spPr>
          <a:xfrm>
            <a:off x="9040464" y="2046330"/>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35" name="文本框 34">
            <a:extLst>
              <a:ext uri="{FF2B5EF4-FFF2-40B4-BE49-F238E27FC236}">
                <a16:creationId xmlns:a16="http://schemas.microsoft.com/office/drawing/2014/main" id="{6A2CE03E-ADC7-1E43-B697-3AD4C6BE079B}"/>
              </a:ext>
            </a:extLst>
          </p:cNvPr>
          <p:cNvSpPr txBox="1"/>
          <p:nvPr/>
        </p:nvSpPr>
        <p:spPr>
          <a:xfrm>
            <a:off x="1960184" y="5401130"/>
            <a:ext cx="2534624" cy="702115"/>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endParaRPr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a:t>
            </a:r>
          </a:p>
        </p:txBody>
      </p:sp>
      <p:sp>
        <p:nvSpPr>
          <p:cNvPr id="36" name="文本框 35">
            <a:extLst>
              <a:ext uri="{FF2B5EF4-FFF2-40B4-BE49-F238E27FC236}">
                <a16:creationId xmlns:a16="http://schemas.microsoft.com/office/drawing/2014/main" id="{4F0E5956-4358-1441-AD07-96F54DC16421}"/>
              </a:ext>
            </a:extLst>
          </p:cNvPr>
          <p:cNvSpPr txBox="1"/>
          <p:nvPr/>
        </p:nvSpPr>
        <p:spPr>
          <a:xfrm>
            <a:off x="1960183" y="5049512"/>
            <a:ext cx="2517005" cy="408702"/>
          </a:xfrm>
          <a:prstGeom prst="rect">
            <a:avLst/>
          </a:prstGeom>
          <a:noFill/>
        </p:spPr>
        <p:txBody>
          <a:bodyPr wrap="square" rtlCol="0">
            <a:spAutoFit/>
          </a:bodyPr>
          <a:lstStyle/>
          <a:p>
            <a:pPr algn="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Tree>
    <p:extLst>
      <p:ext uri="{BB962C8B-B14F-4D97-AF65-F5344CB8AC3E}">
        <p14:creationId xmlns:p14="http://schemas.microsoft.com/office/powerpoint/2010/main" val="1944849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 name="椭圆 116"/>
          <p:cNvSpPr/>
          <p:nvPr/>
        </p:nvSpPr>
        <p:spPr>
          <a:xfrm>
            <a:off x="7029977" y="2170110"/>
            <a:ext cx="4150253" cy="4150253"/>
          </a:xfrm>
          <a:prstGeom prst="ellipse">
            <a:avLst/>
          </a:prstGeom>
          <a:solidFill>
            <a:schemeClr val="bg1">
              <a:alpha val="40000"/>
            </a:schemeClr>
          </a:solidFill>
          <a:ln>
            <a:solidFill>
              <a:schemeClr val="bg1">
                <a:alpha val="41000"/>
              </a:schemeClr>
            </a:solidFill>
          </a:ln>
          <a:effectLst>
            <a:outerShdw blurRad="475241" sx="107000" sy="107000" algn="ctr" rotWithShape="0">
              <a:srgbClr val="00D6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 name="椭圆 1"/>
          <p:cNvSpPr/>
          <p:nvPr/>
        </p:nvSpPr>
        <p:spPr>
          <a:xfrm>
            <a:off x="1222993" y="2170110"/>
            <a:ext cx="4150253" cy="4150253"/>
          </a:xfrm>
          <a:prstGeom prst="ellipse">
            <a:avLst/>
          </a:prstGeom>
          <a:solidFill>
            <a:schemeClr val="bg1">
              <a:alpha val="40000"/>
            </a:schemeClr>
          </a:solidFill>
          <a:ln>
            <a:solidFill>
              <a:schemeClr val="bg1">
                <a:alpha val="41000"/>
              </a:schemeClr>
            </a:solidFill>
          </a:ln>
          <a:effectLst>
            <a:outerShdw blurRad="475241" sx="107000" sy="107000" algn="ctr"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b="1"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1" name="椭圆 50"/>
          <p:cNvSpPr/>
          <p:nvPr/>
        </p:nvSpPr>
        <p:spPr>
          <a:xfrm>
            <a:off x="1888130" y="2862084"/>
            <a:ext cx="2773570" cy="2773568"/>
          </a:xfrm>
          <a:prstGeom prst="ellipse">
            <a:avLst/>
          </a:prstGeom>
          <a:noFill/>
          <a:ln w="127000" cmpd="sng">
            <a:solidFill>
              <a:srgbClr val="336FFF">
                <a:alpha val="2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8" name="图片 97" descr="形状, 图标&#10;&#10;描述已自动生成"/>
          <p:cNvPicPr>
            <a:picLocks noChangeAspect="1"/>
          </p:cNvPicPr>
          <p:nvPr/>
        </p:nvPicPr>
        <p:blipFill>
          <a:blip r:embed="rId2">
            <a:alphaModFix amt="40000"/>
          </a:blip>
          <a:stretch>
            <a:fillRect/>
          </a:stretch>
        </p:blipFill>
        <p:spPr>
          <a:xfrm rot="2374520">
            <a:off x="3826007" y="3027961"/>
            <a:ext cx="700716" cy="331186"/>
          </a:xfrm>
          <a:prstGeom prst="rect">
            <a:avLst/>
          </a:prstGeom>
        </p:spPr>
      </p:pic>
      <p:pic>
        <p:nvPicPr>
          <p:cNvPr id="99" name="图片 98" descr="形状, 图标&#10;&#10;描述已自动生成"/>
          <p:cNvPicPr>
            <a:picLocks noChangeAspect="1"/>
          </p:cNvPicPr>
          <p:nvPr/>
        </p:nvPicPr>
        <p:blipFill>
          <a:blip r:embed="rId2">
            <a:alphaModFix amt="40000"/>
          </a:blip>
          <a:stretch>
            <a:fillRect/>
          </a:stretch>
        </p:blipFill>
        <p:spPr>
          <a:xfrm rot="6903690">
            <a:off x="4182806" y="4654433"/>
            <a:ext cx="700716" cy="331186"/>
          </a:xfrm>
          <a:prstGeom prst="rect">
            <a:avLst/>
          </a:prstGeom>
        </p:spPr>
      </p:pic>
      <p:pic>
        <p:nvPicPr>
          <p:cNvPr id="100" name="图片 99" descr="形状, 图标&#10;&#10;描述已自动生成"/>
          <p:cNvPicPr>
            <a:picLocks noChangeAspect="1"/>
          </p:cNvPicPr>
          <p:nvPr/>
        </p:nvPicPr>
        <p:blipFill>
          <a:blip r:embed="rId2">
            <a:alphaModFix amt="40000"/>
          </a:blip>
          <a:stretch>
            <a:fillRect/>
          </a:stretch>
        </p:blipFill>
        <p:spPr>
          <a:xfrm rot="10800000">
            <a:off x="2900203" y="5469911"/>
            <a:ext cx="700716" cy="331186"/>
          </a:xfrm>
          <a:prstGeom prst="rect">
            <a:avLst/>
          </a:prstGeom>
        </p:spPr>
      </p:pic>
      <p:pic>
        <p:nvPicPr>
          <p:cNvPr id="101" name="图片 100" descr="形状, 图标&#10;&#10;描述已自动生成"/>
          <p:cNvPicPr>
            <a:picLocks noChangeAspect="1"/>
          </p:cNvPicPr>
          <p:nvPr/>
        </p:nvPicPr>
        <p:blipFill>
          <a:blip r:embed="rId2">
            <a:alphaModFix amt="40000"/>
          </a:blip>
          <a:stretch>
            <a:fillRect/>
          </a:stretch>
        </p:blipFill>
        <p:spPr>
          <a:xfrm rot="14429412">
            <a:off x="1676960" y="4690951"/>
            <a:ext cx="700716" cy="331186"/>
          </a:xfrm>
          <a:prstGeom prst="rect">
            <a:avLst/>
          </a:prstGeom>
        </p:spPr>
      </p:pic>
      <p:pic>
        <p:nvPicPr>
          <p:cNvPr id="102" name="图片 101" descr="形状, 图标&#10;&#10;描述已自动生成"/>
          <p:cNvPicPr>
            <a:picLocks noChangeAspect="1"/>
          </p:cNvPicPr>
          <p:nvPr/>
        </p:nvPicPr>
        <p:blipFill>
          <a:blip r:embed="rId2">
            <a:alphaModFix amt="40000"/>
          </a:blip>
          <a:stretch>
            <a:fillRect/>
          </a:stretch>
        </p:blipFill>
        <p:spPr>
          <a:xfrm rot="19070423">
            <a:off x="2002407" y="3045656"/>
            <a:ext cx="700716" cy="331186"/>
          </a:xfrm>
          <a:prstGeom prst="rect">
            <a:avLst/>
          </a:prstGeom>
        </p:spPr>
      </p:pic>
      <p:sp>
        <p:nvSpPr>
          <p:cNvPr id="28" name="圆角矩形"/>
          <p:cNvSpPr/>
          <p:nvPr/>
        </p:nvSpPr>
        <p:spPr>
          <a:xfrm>
            <a:off x="2608402" y="1441278"/>
            <a:ext cx="1329148" cy="45720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48" name="文本框 47"/>
          <p:cNvSpPr txBox="1"/>
          <p:nvPr/>
        </p:nvSpPr>
        <p:spPr>
          <a:xfrm>
            <a:off x="2644544" y="1485212"/>
            <a:ext cx="1256864"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标题内容</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1</a:t>
            </a:r>
          </a:p>
        </p:txBody>
      </p:sp>
      <p:sp>
        <p:nvSpPr>
          <p:cNvPr id="49" name="圆角矩形"/>
          <p:cNvSpPr/>
          <p:nvPr/>
        </p:nvSpPr>
        <p:spPr>
          <a:xfrm>
            <a:off x="8413046" y="1441278"/>
            <a:ext cx="1329148" cy="457200"/>
          </a:xfrm>
          <a:prstGeom prst="roundRect">
            <a:avLst>
              <a:gd name="adj" fmla="val 50000"/>
            </a:avLst>
          </a:prstGeom>
          <a:solidFill>
            <a:srgbClr val="00D6B9"/>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50" name="文本框 49"/>
          <p:cNvSpPr txBox="1"/>
          <p:nvPr/>
        </p:nvSpPr>
        <p:spPr>
          <a:xfrm>
            <a:off x="8449188" y="1485212"/>
            <a:ext cx="1256864" cy="369332"/>
          </a:xfrm>
          <a:prstGeom prst="rect">
            <a:avLst/>
          </a:prstGeom>
          <a:noFill/>
        </p:spPr>
        <p:txBody>
          <a:bodyPr wrap="square">
            <a:spAutoFit/>
          </a:bodyPr>
          <a:lstStyle/>
          <a:p>
            <a:pPr algn="ctr"/>
            <a:r>
              <a:rPr kumimoji="1" lang="zh-CN" altLang="en-US" dirty="0">
                <a:solidFill>
                  <a:schemeClr val="bg1"/>
                </a:solidFill>
                <a:latin typeface="FZLanTingHeiPro_GB18030 Medium" panose="02000500000000000000" pitchFamily="2" charset="-122"/>
                <a:ea typeface="FZLanTingHeiPro_GB18030 Medium" panose="02000500000000000000" pitchFamily="2" charset="-122"/>
              </a:rPr>
              <a:t>标题内容</a:t>
            </a: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2</a:t>
            </a:r>
          </a:p>
        </p:txBody>
      </p:sp>
      <p:grpSp>
        <p:nvGrpSpPr>
          <p:cNvPr id="62" name="组合 61"/>
          <p:cNvGrpSpPr/>
          <p:nvPr/>
        </p:nvGrpSpPr>
        <p:grpSpPr>
          <a:xfrm>
            <a:off x="3043370" y="2618840"/>
            <a:ext cx="463090" cy="463089"/>
            <a:chOff x="1111603" y="2871490"/>
            <a:chExt cx="2035530" cy="2035530"/>
          </a:xfrm>
        </p:grpSpPr>
        <p:sp>
          <p:nvSpPr>
            <p:cNvPr id="63" name="椭圆 62"/>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2" name="文本框 81"/>
          <p:cNvSpPr txBox="1"/>
          <p:nvPr/>
        </p:nvSpPr>
        <p:spPr>
          <a:xfrm>
            <a:off x="3075319" y="2691197"/>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1</a:t>
            </a:r>
          </a:p>
        </p:txBody>
      </p:sp>
      <p:grpSp>
        <p:nvGrpSpPr>
          <p:cNvPr id="68" name="组合 67"/>
          <p:cNvGrpSpPr/>
          <p:nvPr/>
        </p:nvGrpSpPr>
        <p:grpSpPr>
          <a:xfrm>
            <a:off x="1628005" y="3871875"/>
            <a:ext cx="463090" cy="463089"/>
            <a:chOff x="1111603" y="2871490"/>
            <a:chExt cx="2035530" cy="2035530"/>
          </a:xfrm>
        </p:grpSpPr>
        <p:sp>
          <p:nvSpPr>
            <p:cNvPr id="69" name="椭圆 68"/>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0" name="椭圆 69"/>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5" name="文本框 84"/>
          <p:cNvSpPr txBox="1"/>
          <p:nvPr/>
        </p:nvSpPr>
        <p:spPr>
          <a:xfrm>
            <a:off x="1656043" y="3949531"/>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5</a:t>
            </a:r>
          </a:p>
        </p:txBody>
      </p:sp>
      <p:grpSp>
        <p:nvGrpSpPr>
          <p:cNvPr id="71" name="组合 70"/>
          <p:cNvGrpSpPr/>
          <p:nvPr/>
        </p:nvGrpSpPr>
        <p:grpSpPr>
          <a:xfrm>
            <a:off x="4402495" y="3871875"/>
            <a:ext cx="463090" cy="463089"/>
            <a:chOff x="1111603" y="2871490"/>
            <a:chExt cx="2035530" cy="2035530"/>
          </a:xfrm>
        </p:grpSpPr>
        <p:sp>
          <p:nvSpPr>
            <p:cNvPr id="72" name="椭圆 71"/>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3" name="椭圆 72"/>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6" name="文本框 85"/>
          <p:cNvSpPr txBox="1"/>
          <p:nvPr/>
        </p:nvSpPr>
        <p:spPr>
          <a:xfrm>
            <a:off x="4433608" y="3949531"/>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2</a:t>
            </a:r>
          </a:p>
        </p:txBody>
      </p:sp>
      <p:grpSp>
        <p:nvGrpSpPr>
          <p:cNvPr id="74" name="组合 73"/>
          <p:cNvGrpSpPr/>
          <p:nvPr/>
        </p:nvGrpSpPr>
        <p:grpSpPr>
          <a:xfrm>
            <a:off x="2306887" y="5183580"/>
            <a:ext cx="463090" cy="463089"/>
            <a:chOff x="1111603" y="2871490"/>
            <a:chExt cx="2035530" cy="2035530"/>
          </a:xfrm>
        </p:grpSpPr>
        <p:sp>
          <p:nvSpPr>
            <p:cNvPr id="75" name="椭圆 74"/>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椭圆 75"/>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8" name="文本框 87"/>
          <p:cNvSpPr txBox="1"/>
          <p:nvPr/>
        </p:nvSpPr>
        <p:spPr>
          <a:xfrm>
            <a:off x="2335256" y="5266616"/>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4</a:t>
            </a:r>
          </a:p>
        </p:txBody>
      </p:sp>
      <p:grpSp>
        <p:nvGrpSpPr>
          <p:cNvPr id="77" name="组合 76"/>
          <p:cNvGrpSpPr/>
          <p:nvPr/>
        </p:nvGrpSpPr>
        <p:grpSpPr>
          <a:xfrm>
            <a:off x="3800836" y="5196274"/>
            <a:ext cx="463090" cy="463089"/>
            <a:chOff x="1111603" y="2871490"/>
            <a:chExt cx="2035530" cy="2035530"/>
          </a:xfrm>
        </p:grpSpPr>
        <p:sp>
          <p:nvSpPr>
            <p:cNvPr id="78" name="椭圆 77"/>
            <p:cNvSpPr/>
            <p:nvPr/>
          </p:nvSpPr>
          <p:spPr>
            <a:xfrm>
              <a:off x="1111603" y="2871490"/>
              <a:ext cx="2035530" cy="2035530"/>
            </a:xfrm>
            <a:prstGeom prst="ellipse">
              <a:avLst/>
            </a:prstGeom>
            <a:solidFill>
              <a:srgbClr val="336FFF">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9" name="椭圆 78"/>
            <p:cNvSpPr/>
            <p:nvPr/>
          </p:nvSpPr>
          <p:spPr>
            <a:xfrm>
              <a:off x="1236851" y="2994734"/>
              <a:ext cx="1789042" cy="1789042"/>
            </a:xfrm>
            <a:prstGeom prst="ellipse">
              <a:avLst/>
            </a:prstGeom>
            <a:solidFill>
              <a:srgbClr val="336FFF"/>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87" name="文本框 86"/>
          <p:cNvSpPr txBox="1"/>
          <p:nvPr/>
        </p:nvSpPr>
        <p:spPr>
          <a:xfrm>
            <a:off x="3836885" y="5279310"/>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3</a:t>
            </a:r>
          </a:p>
        </p:txBody>
      </p:sp>
      <p:grpSp>
        <p:nvGrpSpPr>
          <p:cNvPr id="3" name="组合 2"/>
          <p:cNvGrpSpPr/>
          <p:nvPr/>
        </p:nvGrpSpPr>
        <p:grpSpPr>
          <a:xfrm>
            <a:off x="2769977" y="3857914"/>
            <a:ext cx="1082301" cy="381550"/>
            <a:chOff x="2647429" y="3443597"/>
            <a:chExt cx="1082301" cy="381550"/>
          </a:xfrm>
        </p:grpSpPr>
        <p:sp>
          <p:nvSpPr>
            <p:cNvPr id="96" name="圆角矩形"/>
            <p:cNvSpPr/>
            <p:nvPr/>
          </p:nvSpPr>
          <p:spPr>
            <a:xfrm>
              <a:off x="2647429" y="3443597"/>
              <a:ext cx="1082301" cy="381550"/>
            </a:xfrm>
            <a:prstGeom prst="roundRect">
              <a:avLst>
                <a:gd name="adj" fmla="val 50000"/>
              </a:avLst>
            </a:prstGeom>
            <a:solidFill>
              <a:srgbClr val="336FFF"/>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95" name="文本框 94"/>
            <p:cNvSpPr txBox="1"/>
            <p:nvPr/>
          </p:nvSpPr>
          <p:spPr>
            <a:xfrm>
              <a:off x="2668531" y="3462376"/>
              <a:ext cx="1061199" cy="338554"/>
            </a:xfrm>
            <a:prstGeom prst="rect">
              <a:avLst/>
            </a:prstGeom>
            <a:noFill/>
          </p:spPr>
          <p:txBody>
            <a:bodyPr wrap="square">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功能能点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grpSp>
      <p:sp>
        <p:nvSpPr>
          <p:cNvPr id="97" name="文本框 96"/>
          <p:cNvSpPr txBox="1"/>
          <p:nvPr/>
        </p:nvSpPr>
        <p:spPr>
          <a:xfrm>
            <a:off x="2190814" y="4325266"/>
            <a:ext cx="2261727" cy="338554"/>
          </a:xfrm>
          <a:prstGeom prst="rect">
            <a:avLst/>
          </a:prstGeom>
          <a:noFill/>
        </p:spPr>
        <p:txBody>
          <a:bodyPr wrap="square">
            <a:spAutoFit/>
          </a:bodyPr>
          <a:lstStyle/>
          <a:p>
            <a:pPr algn="ctr">
              <a:lnSpc>
                <a:spcPct val="125000"/>
              </a:lnSpc>
            </a:pPr>
            <a:r>
              <a:rPr kumimoji="1" lang="zh-CN" altLang="en-US" sz="1400" b="1" dirty="0">
                <a:solidFill>
                  <a:srgbClr val="336FFF"/>
                </a:solidFill>
                <a:latin typeface="FZLanTingHeiPro_GB18030 Light" panose="02000500000000000000" pitchFamily="2" charset="-122"/>
                <a:ea typeface="FZLanTingHeiPro_GB18030 Light" panose="02000500000000000000" pitchFamily="2" charset="-122"/>
              </a:rPr>
              <a:t>说明文案</a:t>
            </a:r>
            <a:endParaRPr kumimoji="1" lang="en-US" altLang="zh-CN" sz="1400" b="1" dirty="0">
              <a:solidFill>
                <a:srgbClr val="336FFF"/>
              </a:solidFill>
              <a:latin typeface="FZLanTingHeiPro_GB18030 Light" panose="02000500000000000000" pitchFamily="2" charset="-122"/>
              <a:ea typeface="FZLanTingHeiPro_GB18030 Light" panose="02000500000000000000" pitchFamily="2" charset="-122"/>
            </a:endParaRPr>
          </a:p>
        </p:txBody>
      </p:sp>
      <p:sp>
        <p:nvSpPr>
          <p:cNvPr id="103" name="椭圆 102"/>
          <p:cNvSpPr/>
          <p:nvPr/>
        </p:nvSpPr>
        <p:spPr>
          <a:xfrm>
            <a:off x="7719056" y="2862084"/>
            <a:ext cx="2773570" cy="2773568"/>
          </a:xfrm>
          <a:prstGeom prst="ellipse">
            <a:avLst/>
          </a:prstGeom>
          <a:noFill/>
          <a:ln w="127000" cmpd="sng">
            <a:solidFill>
              <a:srgbClr val="00D6B9">
                <a:alpha val="20000"/>
              </a:srgb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04" name="组合 103"/>
          <p:cNvGrpSpPr/>
          <p:nvPr/>
        </p:nvGrpSpPr>
        <p:grpSpPr>
          <a:xfrm>
            <a:off x="8874296" y="2618840"/>
            <a:ext cx="463090" cy="463089"/>
            <a:chOff x="1111603" y="2871490"/>
            <a:chExt cx="2035530" cy="2035530"/>
          </a:xfrm>
        </p:grpSpPr>
        <p:sp>
          <p:nvSpPr>
            <p:cNvPr id="105" name="椭圆 104"/>
            <p:cNvSpPr/>
            <p:nvPr/>
          </p:nvSpPr>
          <p:spPr>
            <a:xfrm>
              <a:off x="1111603" y="2871490"/>
              <a:ext cx="2035530" cy="2035530"/>
            </a:xfrm>
            <a:prstGeom prst="ellipse">
              <a:avLst/>
            </a:prstGeom>
            <a:solidFill>
              <a:srgbClr val="00D6B9">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6" name="椭圆 105"/>
            <p:cNvSpPr/>
            <p:nvPr/>
          </p:nvSpPr>
          <p:spPr>
            <a:xfrm>
              <a:off x="1236851" y="2994734"/>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9" name="文本框 108"/>
          <p:cNvSpPr txBox="1"/>
          <p:nvPr/>
        </p:nvSpPr>
        <p:spPr>
          <a:xfrm>
            <a:off x="8906245" y="2691197"/>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1</a:t>
            </a:r>
          </a:p>
        </p:txBody>
      </p:sp>
      <p:grpSp>
        <p:nvGrpSpPr>
          <p:cNvPr id="111" name="组合 110"/>
          <p:cNvGrpSpPr/>
          <p:nvPr/>
        </p:nvGrpSpPr>
        <p:grpSpPr>
          <a:xfrm>
            <a:off x="7458931" y="3875443"/>
            <a:ext cx="463090" cy="463089"/>
            <a:chOff x="1111603" y="2871490"/>
            <a:chExt cx="2035530" cy="2035530"/>
          </a:xfrm>
        </p:grpSpPr>
        <p:sp>
          <p:nvSpPr>
            <p:cNvPr id="115" name="椭圆 114"/>
            <p:cNvSpPr/>
            <p:nvPr/>
          </p:nvSpPr>
          <p:spPr>
            <a:xfrm>
              <a:off x="1111603" y="2871490"/>
              <a:ext cx="2035530" cy="2035530"/>
            </a:xfrm>
            <a:prstGeom prst="ellipse">
              <a:avLst/>
            </a:prstGeom>
            <a:solidFill>
              <a:srgbClr val="00D6B9">
                <a:alpha val="5000"/>
              </a:srgbClr>
            </a:solidFill>
            <a:ln w="2540">
              <a:noFill/>
              <a:prstDash val="lgDashDot"/>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6" name="椭圆 115"/>
            <p:cNvSpPr/>
            <p:nvPr/>
          </p:nvSpPr>
          <p:spPr>
            <a:xfrm>
              <a:off x="1236851" y="2994734"/>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4" name="文本框 113"/>
          <p:cNvSpPr txBox="1"/>
          <p:nvPr/>
        </p:nvSpPr>
        <p:spPr>
          <a:xfrm>
            <a:off x="7486969" y="3953098"/>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5</a:t>
            </a:r>
          </a:p>
        </p:txBody>
      </p:sp>
      <p:grpSp>
        <p:nvGrpSpPr>
          <p:cNvPr id="118" name="组合 117"/>
          <p:cNvGrpSpPr/>
          <p:nvPr/>
        </p:nvGrpSpPr>
        <p:grpSpPr>
          <a:xfrm>
            <a:off x="10233421" y="3875443"/>
            <a:ext cx="463090" cy="463089"/>
            <a:chOff x="1111603" y="2871490"/>
            <a:chExt cx="2035530" cy="2035530"/>
          </a:xfrm>
        </p:grpSpPr>
        <p:sp>
          <p:nvSpPr>
            <p:cNvPr id="122" name="椭圆 121"/>
            <p:cNvSpPr/>
            <p:nvPr/>
          </p:nvSpPr>
          <p:spPr>
            <a:xfrm>
              <a:off x="1111603" y="2871490"/>
              <a:ext cx="2035530" cy="2035530"/>
            </a:xfrm>
            <a:prstGeom prst="ellipse">
              <a:avLst/>
            </a:prstGeom>
            <a:solidFill>
              <a:srgbClr val="00D6B9">
                <a:alpha val="5000"/>
              </a:srgbClr>
            </a:solidFill>
            <a:ln w="2540">
              <a:noFill/>
              <a:prstDash val="lgDashDot"/>
            </a:ln>
            <a:effectLst>
              <a:outerShdw blurRad="254000" dist="38100" dir="2700000" sx="104000" sy="104000" algn="tl" rotWithShape="0">
                <a:srgbClr val="00D6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3" name="椭圆 122"/>
            <p:cNvSpPr/>
            <p:nvPr/>
          </p:nvSpPr>
          <p:spPr>
            <a:xfrm>
              <a:off x="1236851" y="2994734"/>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19" name="文本框 118"/>
          <p:cNvSpPr txBox="1"/>
          <p:nvPr/>
        </p:nvSpPr>
        <p:spPr>
          <a:xfrm>
            <a:off x="10264534" y="3953098"/>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2</a:t>
            </a:r>
          </a:p>
        </p:txBody>
      </p:sp>
      <p:sp>
        <p:nvSpPr>
          <p:cNvPr id="120" name="圆角矩形 119"/>
          <p:cNvSpPr/>
          <p:nvPr/>
        </p:nvSpPr>
        <p:spPr>
          <a:xfrm>
            <a:off x="10791829" y="3932696"/>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grpSp>
        <p:nvGrpSpPr>
          <p:cNvPr id="125" name="组合 124"/>
          <p:cNvGrpSpPr/>
          <p:nvPr/>
        </p:nvGrpSpPr>
        <p:grpSpPr>
          <a:xfrm>
            <a:off x="8137813" y="5183580"/>
            <a:ext cx="463090" cy="463089"/>
            <a:chOff x="1111603" y="2871490"/>
            <a:chExt cx="2035530" cy="2035530"/>
          </a:xfrm>
        </p:grpSpPr>
        <p:sp>
          <p:nvSpPr>
            <p:cNvPr id="129" name="椭圆 128"/>
            <p:cNvSpPr/>
            <p:nvPr/>
          </p:nvSpPr>
          <p:spPr>
            <a:xfrm>
              <a:off x="1111603" y="2871490"/>
              <a:ext cx="2035530" cy="2035530"/>
            </a:xfrm>
            <a:prstGeom prst="ellipse">
              <a:avLst/>
            </a:prstGeom>
            <a:solidFill>
              <a:srgbClr val="00D6B9">
                <a:alpha val="5000"/>
              </a:srgbClr>
            </a:solidFill>
            <a:ln w="2540">
              <a:noFill/>
              <a:prstDash val="lgDashDot"/>
            </a:ln>
            <a:effectLst>
              <a:outerShdw blurRad="254000" dist="38100" dir="2700000" sx="104000" sy="104000" algn="tl" rotWithShape="0">
                <a:srgbClr val="00D6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0" name="椭圆 129"/>
            <p:cNvSpPr/>
            <p:nvPr/>
          </p:nvSpPr>
          <p:spPr>
            <a:xfrm>
              <a:off x="1236851" y="2994734"/>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26" name="文本框 125"/>
          <p:cNvSpPr txBox="1"/>
          <p:nvPr/>
        </p:nvSpPr>
        <p:spPr>
          <a:xfrm>
            <a:off x="8166182" y="5266616"/>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4</a:t>
            </a:r>
          </a:p>
        </p:txBody>
      </p:sp>
      <p:grpSp>
        <p:nvGrpSpPr>
          <p:cNvPr id="132" name="组合 131"/>
          <p:cNvGrpSpPr/>
          <p:nvPr/>
        </p:nvGrpSpPr>
        <p:grpSpPr>
          <a:xfrm>
            <a:off x="9631762" y="5196274"/>
            <a:ext cx="463090" cy="463089"/>
            <a:chOff x="1111603" y="2871490"/>
            <a:chExt cx="2035530" cy="2035530"/>
          </a:xfrm>
        </p:grpSpPr>
        <p:sp>
          <p:nvSpPr>
            <p:cNvPr id="136" name="椭圆 135"/>
            <p:cNvSpPr/>
            <p:nvPr/>
          </p:nvSpPr>
          <p:spPr>
            <a:xfrm>
              <a:off x="1111603" y="2871490"/>
              <a:ext cx="2035530" cy="2035530"/>
            </a:xfrm>
            <a:prstGeom prst="ellipse">
              <a:avLst/>
            </a:prstGeom>
            <a:solidFill>
              <a:srgbClr val="00D6B9">
                <a:alpha val="5000"/>
              </a:srgbClr>
            </a:solidFill>
            <a:ln w="2540">
              <a:noFill/>
              <a:prstDash val="lgDashDot"/>
            </a:ln>
            <a:effectLst>
              <a:outerShdw blurRad="254000" dist="38100" dir="2700000" sx="104000" sy="104000" algn="tl" rotWithShape="0">
                <a:srgbClr val="00D6B9">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7" name="椭圆 136"/>
            <p:cNvSpPr/>
            <p:nvPr/>
          </p:nvSpPr>
          <p:spPr>
            <a:xfrm>
              <a:off x="1236851" y="2994734"/>
              <a:ext cx="1789042" cy="1789042"/>
            </a:xfrm>
            <a:prstGeom prst="ellipse">
              <a:avLst/>
            </a:prstGeom>
            <a:solidFill>
              <a:srgbClr val="00D6B9"/>
            </a:solidFill>
            <a:ln>
              <a:noFill/>
            </a:ln>
            <a:effectLst>
              <a:outerShdw blurRad="254000" dist="38100" dir="2700000" sx="104000" sy="104000" algn="tl" rotWithShape="0">
                <a:srgbClr val="336FFF">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3" name="文本框 132"/>
          <p:cNvSpPr txBox="1"/>
          <p:nvPr/>
        </p:nvSpPr>
        <p:spPr>
          <a:xfrm>
            <a:off x="9667811" y="5279310"/>
            <a:ext cx="407014" cy="307777"/>
          </a:xfrm>
          <a:prstGeom prst="rect">
            <a:avLst/>
          </a:prstGeom>
          <a:noFill/>
        </p:spPr>
        <p:txBody>
          <a:bodyPr wrap="square">
            <a:spAutoFit/>
          </a:bodyPr>
          <a:lstStyle/>
          <a:p>
            <a:pPr algn="ctr"/>
            <a:r>
              <a:rPr kumimoji="1" lang="en-US" altLang="zh-CN" sz="1400" b="1" dirty="0">
                <a:solidFill>
                  <a:schemeClr val="bg1"/>
                </a:solidFill>
                <a:latin typeface="FZLanTingHeiPro_GB18030 SemiBol" panose="02000500000000000000" pitchFamily="2" charset="-122"/>
                <a:ea typeface="FZLanTingHeiPro_GB18030 SemiBol" panose="02000500000000000000" pitchFamily="2" charset="-122"/>
              </a:rPr>
              <a:t>3</a:t>
            </a:r>
          </a:p>
        </p:txBody>
      </p:sp>
      <p:grpSp>
        <p:nvGrpSpPr>
          <p:cNvPr id="138" name="组合 137"/>
          <p:cNvGrpSpPr/>
          <p:nvPr/>
        </p:nvGrpSpPr>
        <p:grpSpPr>
          <a:xfrm>
            <a:off x="8288462" y="3857914"/>
            <a:ext cx="1677807" cy="381550"/>
            <a:chOff x="2647429" y="3443597"/>
            <a:chExt cx="1677807" cy="381550"/>
          </a:xfrm>
        </p:grpSpPr>
        <p:sp>
          <p:nvSpPr>
            <p:cNvPr id="139" name="圆角矩形"/>
            <p:cNvSpPr/>
            <p:nvPr/>
          </p:nvSpPr>
          <p:spPr>
            <a:xfrm>
              <a:off x="2647429" y="3443597"/>
              <a:ext cx="1667020" cy="381550"/>
            </a:xfrm>
            <a:prstGeom prst="roundRect">
              <a:avLst>
                <a:gd name="adj" fmla="val 50000"/>
              </a:avLst>
            </a:prstGeom>
            <a:solidFill>
              <a:srgbClr val="00D6B9"/>
            </a:solidFill>
            <a:ln w="12700">
              <a:miter lim="400000"/>
            </a:ln>
          </p:spPr>
          <p:txBody>
            <a:bodyPr lIns="25400" tIns="25400" rIns="25400" bIns="2540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u="none" strike="noStrike" kern="1200" cap="none" spc="0" normalizeH="0" baseline="0" noProof="0" dirty="0">
                <a:ln>
                  <a:noFill/>
                </a:ln>
                <a:solidFill>
                  <a:srgbClr val="FFFFFF"/>
                </a:solidFill>
                <a:effectLst/>
                <a:uLnTx/>
                <a:uFillTx/>
                <a:latin typeface="FZLanTingHeiPro_GB18030 Medium" panose="02000500000000000000" pitchFamily="2" charset="-122"/>
                <a:ea typeface="FZLanTingHeiPro_GB18030 Medium" panose="02000500000000000000" pitchFamily="2" charset="-122"/>
                <a:cs typeface="+mn-ea"/>
                <a:sym typeface="+mn-lt"/>
              </a:endParaRPr>
            </a:p>
          </p:txBody>
        </p:sp>
        <p:sp>
          <p:nvSpPr>
            <p:cNvPr id="140" name="文本框 139"/>
            <p:cNvSpPr txBox="1"/>
            <p:nvPr/>
          </p:nvSpPr>
          <p:spPr>
            <a:xfrm>
              <a:off x="2668531" y="3462376"/>
              <a:ext cx="1656705" cy="338554"/>
            </a:xfrm>
            <a:prstGeom prst="rect">
              <a:avLst/>
            </a:prstGeom>
            <a:noFill/>
          </p:spPr>
          <p:txBody>
            <a:bodyPr wrap="square">
              <a:spAutoFit/>
            </a:bodyPr>
            <a:lstStyle/>
            <a:p>
              <a:pPr algn="ctr"/>
              <a:r>
                <a:rPr kumimoji="1" lang="zh-CN" altLang="en-US" sz="1600" dirty="0">
                  <a:solidFill>
                    <a:schemeClr val="bg1"/>
                  </a:solidFill>
                  <a:latin typeface="FZLanTingHeiPro_GB18030 Medium" panose="02000500000000000000" pitchFamily="2" charset="-122"/>
                  <a:ea typeface="FZLanTingHeiPro_GB18030 Medium" panose="02000500000000000000" pitchFamily="2" charset="-122"/>
                </a:rPr>
                <a:t>功能能点</a:t>
              </a:r>
              <a:endParaRPr kumimoji="1" lang="en-US" altLang="zh-CN" sz="1600" dirty="0">
                <a:solidFill>
                  <a:schemeClr val="bg1"/>
                </a:solidFill>
                <a:latin typeface="FZLanTingHeiPro_GB18030 Medium" panose="02000500000000000000" pitchFamily="2" charset="-122"/>
                <a:ea typeface="FZLanTingHeiPro_GB18030 Medium" panose="02000500000000000000" pitchFamily="2" charset="-122"/>
              </a:endParaRPr>
            </a:p>
          </p:txBody>
        </p:sp>
      </p:grpSp>
      <p:sp>
        <p:nvSpPr>
          <p:cNvPr id="141" name="文本框 140"/>
          <p:cNvSpPr txBox="1"/>
          <p:nvPr/>
        </p:nvSpPr>
        <p:spPr>
          <a:xfrm>
            <a:off x="7971375" y="4325266"/>
            <a:ext cx="2247543" cy="338491"/>
          </a:xfrm>
          <a:prstGeom prst="rect">
            <a:avLst/>
          </a:prstGeom>
          <a:noFill/>
        </p:spPr>
        <p:txBody>
          <a:bodyPr wrap="square">
            <a:spAutoFit/>
          </a:bodyPr>
          <a:lstStyle/>
          <a:p>
            <a:pPr algn="ctr">
              <a:lnSpc>
                <a:spcPct val="125000"/>
              </a:lnSpc>
            </a:pPr>
            <a:r>
              <a:rPr kumimoji="1" lang="zh-CN" altLang="en-US" sz="1400" b="1"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说明文案</a:t>
            </a:r>
            <a:endParaRPr kumimoji="1" lang="en-US" altLang="zh-CN" sz="1400" b="1"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pic>
        <p:nvPicPr>
          <p:cNvPr id="157" name="图片 156"/>
          <p:cNvPicPr>
            <a:picLocks noChangeAspect="1"/>
          </p:cNvPicPr>
          <p:nvPr/>
        </p:nvPicPr>
        <p:blipFill>
          <a:blip r:embed="rId3">
            <a:alphaModFix amt="40000"/>
          </a:blip>
          <a:stretch>
            <a:fillRect/>
          </a:stretch>
        </p:blipFill>
        <p:spPr>
          <a:xfrm rot="19088274">
            <a:off x="7830118" y="3036019"/>
            <a:ext cx="710088" cy="342801"/>
          </a:xfrm>
          <a:prstGeom prst="rect">
            <a:avLst/>
          </a:prstGeom>
        </p:spPr>
      </p:pic>
      <p:pic>
        <p:nvPicPr>
          <p:cNvPr id="159" name="图片 158"/>
          <p:cNvPicPr>
            <a:picLocks noChangeAspect="1"/>
          </p:cNvPicPr>
          <p:nvPr/>
        </p:nvPicPr>
        <p:blipFill>
          <a:blip r:embed="rId3">
            <a:alphaModFix amt="40000"/>
          </a:blip>
          <a:stretch>
            <a:fillRect/>
          </a:stretch>
        </p:blipFill>
        <p:spPr>
          <a:xfrm rot="2372498">
            <a:off x="9654257" y="3023142"/>
            <a:ext cx="710088" cy="342801"/>
          </a:xfrm>
          <a:prstGeom prst="rect">
            <a:avLst/>
          </a:prstGeom>
        </p:spPr>
      </p:pic>
      <p:pic>
        <p:nvPicPr>
          <p:cNvPr id="161" name="图片 160"/>
          <p:cNvPicPr>
            <a:picLocks noChangeAspect="1"/>
          </p:cNvPicPr>
          <p:nvPr/>
        </p:nvPicPr>
        <p:blipFill>
          <a:blip r:embed="rId3">
            <a:alphaModFix amt="40000"/>
          </a:blip>
          <a:stretch>
            <a:fillRect/>
          </a:stretch>
        </p:blipFill>
        <p:spPr>
          <a:xfrm rot="6935056">
            <a:off x="10015681" y="4647951"/>
            <a:ext cx="710088" cy="342801"/>
          </a:xfrm>
          <a:prstGeom prst="rect">
            <a:avLst/>
          </a:prstGeom>
        </p:spPr>
      </p:pic>
      <p:pic>
        <p:nvPicPr>
          <p:cNvPr id="163" name="图片 162"/>
          <p:cNvPicPr>
            <a:picLocks noChangeAspect="1"/>
          </p:cNvPicPr>
          <p:nvPr/>
        </p:nvPicPr>
        <p:blipFill>
          <a:blip r:embed="rId3">
            <a:alphaModFix amt="40000"/>
          </a:blip>
          <a:stretch>
            <a:fillRect/>
          </a:stretch>
        </p:blipFill>
        <p:spPr>
          <a:xfrm rot="14332685">
            <a:off x="7549750" y="4777430"/>
            <a:ext cx="710088" cy="342801"/>
          </a:xfrm>
          <a:prstGeom prst="rect">
            <a:avLst/>
          </a:prstGeom>
        </p:spPr>
      </p:pic>
      <p:pic>
        <p:nvPicPr>
          <p:cNvPr id="164" name="图片 163"/>
          <p:cNvPicPr>
            <a:picLocks noChangeAspect="1"/>
          </p:cNvPicPr>
          <p:nvPr/>
        </p:nvPicPr>
        <p:blipFill>
          <a:blip r:embed="rId3">
            <a:alphaModFix amt="40000"/>
          </a:blip>
          <a:stretch>
            <a:fillRect/>
          </a:stretch>
        </p:blipFill>
        <p:spPr>
          <a:xfrm rot="10800000">
            <a:off x="8752739" y="5467352"/>
            <a:ext cx="710088" cy="342801"/>
          </a:xfrm>
          <a:prstGeom prst="rect">
            <a:avLst/>
          </a:prstGeom>
        </p:spPr>
      </p:pic>
      <p:sp>
        <p:nvSpPr>
          <p:cNvPr id="4" name="标题 3">
            <a:extLst>
              <a:ext uri="{FF2B5EF4-FFF2-40B4-BE49-F238E27FC236}">
                <a16:creationId xmlns:a16="http://schemas.microsoft.com/office/drawing/2014/main" id="{53C5FF4A-EBCD-6388-1D27-E1291707B8DC}"/>
              </a:ext>
            </a:extLst>
          </p:cNvPr>
          <p:cNvSpPr>
            <a:spLocks noGrp="1"/>
          </p:cNvSpPr>
          <p:nvPr>
            <p:ph type="title"/>
          </p:nvPr>
        </p:nvSpPr>
        <p:spPr>
          <a:prstGeom prst="rect">
            <a:avLst/>
          </a:prstGeom>
        </p:spPr>
        <p:txBody>
          <a:bodyPr/>
          <a:lstStyle/>
          <a:p>
            <a:r>
              <a:rPr lang="zh-CN" altLang="en-US" dirty="0"/>
              <a:t>环形流程图</a:t>
            </a:r>
          </a:p>
        </p:txBody>
      </p:sp>
      <p:sp>
        <p:nvSpPr>
          <p:cNvPr id="110" name="圆角矩形 109">
            <a:extLst>
              <a:ext uri="{FF2B5EF4-FFF2-40B4-BE49-F238E27FC236}">
                <a16:creationId xmlns:a16="http://schemas.microsoft.com/office/drawing/2014/main" id="{D7DAF007-75D6-C54D-9AE4-9D7F35A2BBBB}"/>
              </a:ext>
            </a:extLst>
          </p:cNvPr>
          <p:cNvSpPr/>
          <p:nvPr/>
        </p:nvSpPr>
        <p:spPr>
          <a:xfrm>
            <a:off x="10210532" y="528470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24" name="圆角矩形 123">
            <a:extLst>
              <a:ext uri="{FF2B5EF4-FFF2-40B4-BE49-F238E27FC236}">
                <a16:creationId xmlns:a16="http://schemas.microsoft.com/office/drawing/2014/main" id="{0E55BE36-0098-1244-9BCF-E11B5B63578C}"/>
              </a:ext>
            </a:extLst>
          </p:cNvPr>
          <p:cNvSpPr/>
          <p:nvPr/>
        </p:nvSpPr>
        <p:spPr>
          <a:xfrm>
            <a:off x="6905629" y="5350016"/>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31" name="圆角矩形 130">
            <a:extLst>
              <a:ext uri="{FF2B5EF4-FFF2-40B4-BE49-F238E27FC236}">
                <a16:creationId xmlns:a16="http://schemas.microsoft.com/office/drawing/2014/main" id="{274EAC0C-8046-A741-91DE-874471B77AEE}"/>
              </a:ext>
            </a:extLst>
          </p:cNvPr>
          <p:cNvSpPr/>
          <p:nvPr/>
        </p:nvSpPr>
        <p:spPr>
          <a:xfrm>
            <a:off x="6252486" y="395882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42" name="圆角矩形 141">
            <a:extLst>
              <a:ext uri="{FF2B5EF4-FFF2-40B4-BE49-F238E27FC236}">
                <a16:creationId xmlns:a16="http://schemas.microsoft.com/office/drawing/2014/main" id="{D5DD28F7-4B13-7849-B2F0-AB08C7E99F40}"/>
              </a:ext>
            </a:extLst>
          </p:cNvPr>
          <p:cNvSpPr/>
          <p:nvPr/>
        </p:nvSpPr>
        <p:spPr>
          <a:xfrm>
            <a:off x="8479704" y="222146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07" name="圆角矩形 106">
            <a:extLst>
              <a:ext uri="{FF2B5EF4-FFF2-40B4-BE49-F238E27FC236}">
                <a16:creationId xmlns:a16="http://schemas.microsoft.com/office/drawing/2014/main" id="{C4848475-C6BE-9A49-8555-931ED72F4207}"/>
              </a:ext>
            </a:extLst>
          </p:cNvPr>
          <p:cNvSpPr/>
          <p:nvPr/>
        </p:nvSpPr>
        <p:spPr>
          <a:xfrm>
            <a:off x="4902201" y="3932696"/>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08" name="圆角矩形 107">
            <a:extLst>
              <a:ext uri="{FF2B5EF4-FFF2-40B4-BE49-F238E27FC236}">
                <a16:creationId xmlns:a16="http://schemas.microsoft.com/office/drawing/2014/main" id="{B4F29D9D-DD63-9D46-933C-C1AF6F6FD49B}"/>
              </a:ext>
            </a:extLst>
          </p:cNvPr>
          <p:cNvSpPr/>
          <p:nvPr/>
        </p:nvSpPr>
        <p:spPr>
          <a:xfrm>
            <a:off x="4320904" y="528470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12" name="圆角矩形 111">
            <a:extLst>
              <a:ext uri="{FF2B5EF4-FFF2-40B4-BE49-F238E27FC236}">
                <a16:creationId xmlns:a16="http://schemas.microsoft.com/office/drawing/2014/main" id="{FF5FA2A6-B733-8F47-A408-77C274CAEF68}"/>
              </a:ext>
            </a:extLst>
          </p:cNvPr>
          <p:cNvSpPr/>
          <p:nvPr/>
        </p:nvSpPr>
        <p:spPr>
          <a:xfrm>
            <a:off x="1016001" y="5350016"/>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13" name="圆角矩形 112">
            <a:extLst>
              <a:ext uri="{FF2B5EF4-FFF2-40B4-BE49-F238E27FC236}">
                <a16:creationId xmlns:a16="http://schemas.microsoft.com/office/drawing/2014/main" id="{F2B7FDA3-4629-784E-B7A8-5FD931C471F4}"/>
              </a:ext>
            </a:extLst>
          </p:cNvPr>
          <p:cNvSpPr/>
          <p:nvPr/>
        </p:nvSpPr>
        <p:spPr>
          <a:xfrm>
            <a:off x="362858" y="395882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121" name="圆角矩形 120">
            <a:extLst>
              <a:ext uri="{FF2B5EF4-FFF2-40B4-BE49-F238E27FC236}">
                <a16:creationId xmlns:a16="http://schemas.microsoft.com/office/drawing/2014/main" id="{FF8A67AA-0867-F844-A377-092BEF213136}"/>
              </a:ext>
            </a:extLst>
          </p:cNvPr>
          <p:cNvSpPr/>
          <p:nvPr/>
        </p:nvSpPr>
        <p:spPr>
          <a:xfrm>
            <a:off x="2723624" y="2221462"/>
            <a:ext cx="1110603" cy="312541"/>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内容文案</a:t>
            </a:r>
            <a:endParaRPr kumimoji="1" lang="en-US" altLang="zh-CN" sz="14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标&#10;&#10;描述已自动生成">
            <a:extLst>
              <a:ext uri="{FF2B5EF4-FFF2-40B4-BE49-F238E27FC236}">
                <a16:creationId xmlns:a16="http://schemas.microsoft.com/office/drawing/2014/main" id="{D17B435D-3190-CA41-BEB1-24F2106D7496}"/>
              </a:ext>
            </a:extLst>
          </p:cNvPr>
          <p:cNvPicPr>
            <a:picLocks noChangeAspect="1"/>
          </p:cNvPicPr>
          <p:nvPr/>
        </p:nvPicPr>
        <p:blipFill>
          <a:blip r:embed="rId3">
            <a:duotone>
              <a:schemeClr val="accent4">
                <a:shade val="45000"/>
                <a:satMod val="135000"/>
              </a:schemeClr>
              <a:prstClr val="white"/>
            </a:duotone>
            <a:alphaModFix amt="74000"/>
          </a:blip>
          <a:stretch>
            <a:fillRect/>
          </a:stretch>
        </p:blipFill>
        <p:spPr>
          <a:xfrm>
            <a:off x="1781170" y="198064"/>
            <a:ext cx="8090222" cy="6461871"/>
          </a:xfrm>
          <a:prstGeom prst="rect">
            <a:avLst/>
          </a:prstGeom>
        </p:spPr>
      </p:pic>
      <p:sp>
        <p:nvSpPr>
          <p:cNvPr id="72" name="圆角矩形 71">
            <a:extLst>
              <a:ext uri="{FF2B5EF4-FFF2-40B4-BE49-F238E27FC236}">
                <a16:creationId xmlns:a16="http://schemas.microsoft.com/office/drawing/2014/main" id="{D2917FF8-9CF6-1A4C-AB37-4E83BD4D4DAA}"/>
              </a:ext>
            </a:extLst>
          </p:cNvPr>
          <p:cNvSpPr/>
          <p:nvPr/>
        </p:nvSpPr>
        <p:spPr>
          <a:xfrm>
            <a:off x="871181" y="1933724"/>
            <a:ext cx="3248521" cy="885830"/>
          </a:xfrm>
          <a:prstGeom prst="roundRect">
            <a:avLst>
              <a:gd name="adj" fmla="val 12965"/>
            </a:avLst>
          </a:prstGeom>
          <a:solidFill>
            <a:schemeClr val="bg1">
              <a:alpha val="70000"/>
            </a:schemeClr>
          </a:solidFill>
          <a:ln>
            <a:noFill/>
          </a:ln>
          <a:effectLst>
            <a:outerShdw blurRad="508000" dist="38100" dir="2700000" sx="105000" sy="105000" algn="tl" rotWithShape="0">
              <a:srgbClr val="CCE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4" name="圆角矩形 73">
            <a:extLst>
              <a:ext uri="{FF2B5EF4-FFF2-40B4-BE49-F238E27FC236}">
                <a16:creationId xmlns:a16="http://schemas.microsoft.com/office/drawing/2014/main" id="{517118D6-2BB1-8F49-9DB1-929EB3BE81CB}"/>
              </a:ext>
            </a:extLst>
          </p:cNvPr>
          <p:cNvSpPr/>
          <p:nvPr/>
        </p:nvSpPr>
        <p:spPr>
          <a:xfrm>
            <a:off x="871181" y="4740398"/>
            <a:ext cx="3229860" cy="887302"/>
          </a:xfrm>
          <a:prstGeom prst="roundRect">
            <a:avLst>
              <a:gd name="adj" fmla="val 14575"/>
            </a:avLst>
          </a:prstGeom>
          <a:solidFill>
            <a:schemeClr val="bg1">
              <a:alpha val="70000"/>
            </a:schemeClr>
          </a:solidFill>
          <a:ln>
            <a:noFill/>
          </a:ln>
          <a:effectLst>
            <a:outerShdw blurRad="508000" dist="38100" dir="2700000" sx="105000" sy="105000" algn="tl" rotWithShape="0">
              <a:srgbClr val="CCE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323A0F3A-88ED-3547-A97A-D76CC395BED1}"/>
              </a:ext>
            </a:extLst>
          </p:cNvPr>
          <p:cNvSpPr>
            <a:spLocks noGrp="1"/>
          </p:cNvSpPr>
          <p:nvPr>
            <p:ph type="title"/>
          </p:nvPr>
        </p:nvSpPr>
        <p:spPr>
          <a:prstGeom prst="rect">
            <a:avLst/>
          </a:prstGeom>
        </p:spPr>
        <p:txBody>
          <a:bodyPr/>
          <a:lstStyle/>
          <a:p>
            <a:r>
              <a:rPr lang="zh-CN" altLang="en-US" b="1" dirty="0"/>
              <a:t>标题内容的</a:t>
            </a:r>
            <a:r>
              <a:rPr lang="zh-CN" altLang="en-US" b="1" dirty="0">
                <a:solidFill>
                  <a:srgbClr val="FEA63C"/>
                </a:solidFill>
              </a:rPr>
              <a:t>痛点</a:t>
            </a:r>
            <a:endParaRPr lang="zh-CN" altLang="en-US" dirty="0">
              <a:solidFill>
                <a:srgbClr val="FEA63C"/>
              </a:solidFill>
            </a:endParaRPr>
          </a:p>
        </p:txBody>
      </p:sp>
      <p:sp>
        <p:nvSpPr>
          <p:cNvPr id="64" name="椭圆 63">
            <a:extLst>
              <a:ext uri="{FF2B5EF4-FFF2-40B4-BE49-F238E27FC236}">
                <a16:creationId xmlns:a16="http://schemas.microsoft.com/office/drawing/2014/main" id="{F3D1161E-CBAB-31A1-FDC4-A2C30EB67BDC}"/>
              </a:ext>
            </a:extLst>
          </p:cNvPr>
          <p:cNvSpPr/>
          <p:nvPr/>
        </p:nvSpPr>
        <p:spPr>
          <a:xfrm>
            <a:off x="3163030" y="942933"/>
            <a:ext cx="5466620" cy="5466620"/>
          </a:xfrm>
          <a:prstGeom prst="ellipse">
            <a:avLst/>
          </a:prstGeom>
          <a:noFill/>
          <a:ln>
            <a:solidFill>
              <a:srgbClr val="FEA63C">
                <a:alpha val="5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a:extLst>
              <a:ext uri="{FF2B5EF4-FFF2-40B4-BE49-F238E27FC236}">
                <a16:creationId xmlns:a16="http://schemas.microsoft.com/office/drawing/2014/main" id="{AB1D38D5-E974-6B41-A86E-CBAF752F080A}"/>
              </a:ext>
            </a:extLst>
          </p:cNvPr>
          <p:cNvSpPr/>
          <p:nvPr/>
        </p:nvSpPr>
        <p:spPr>
          <a:xfrm>
            <a:off x="4475798" y="2498064"/>
            <a:ext cx="2549390" cy="2549390"/>
          </a:xfrm>
          <a:prstGeom prst="ellipse">
            <a:avLst/>
          </a:prstGeom>
          <a:noFill/>
          <a:ln w="6350">
            <a:solidFill>
              <a:srgbClr val="FEA63C">
                <a:alpha val="2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a:extLst>
              <a:ext uri="{FF2B5EF4-FFF2-40B4-BE49-F238E27FC236}">
                <a16:creationId xmlns:a16="http://schemas.microsoft.com/office/drawing/2014/main" id="{D69641ED-DC35-714E-9ED4-D496BBC14B27}"/>
              </a:ext>
            </a:extLst>
          </p:cNvPr>
          <p:cNvSpPr/>
          <p:nvPr/>
        </p:nvSpPr>
        <p:spPr>
          <a:xfrm>
            <a:off x="4108642" y="2130908"/>
            <a:ext cx="3283702" cy="3283702"/>
          </a:xfrm>
          <a:prstGeom prst="ellipse">
            <a:avLst/>
          </a:prstGeom>
          <a:noFill/>
          <a:ln>
            <a:solidFill>
              <a:srgbClr val="FEA63C">
                <a:alpha val="1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a:extLst>
              <a:ext uri="{FF2B5EF4-FFF2-40B4-BE49-F238E27FC236}">
                <a16:creationId xmlns:a16="http://schemas.microsoft.com/office/drawing/2014/main" id="{9CB13D61-8F11-484F-B03B-4D7CAFDC0C69}"/>
              </a:ext>
            </a:extLst>
          </p:cNvPr>
          <p:cNvSpPr/>
          <p:nvPr/>
        </p:nvSpPr>
        <p:spPr>
          <a:xfrm>
            <a:off x="4622597" y="2667126"/>
            <a:ext cx="2197676" cy="2197676"/>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a:extLst>
              <a:ext uri="{FF2B5EF4-FFF2-40B4-BE49-F238E27FC236}">
                <a16:creationId xmlns:a16="http://schemas.microsoft.com/office/drawing/2014/main" id="{1ECF6C02-F93D-724C-9F7F-B701017DBD11}"/>
              </a:ext>
            </a:extLst>
          </p:cNvPr>
          <p:cNvSpPr/>
          <p:nvPr/>
        </p:nvSpPr>
        <p:spPr>
          <a:xfrm>
            <a:off x="4739143" y="2764530"/>
            <a:ext cx="2016458" cy="2016458"/>
          </a:xfrm>
          <a:prstGeom prst="ellipse">
            <a:avLst/>
          </a:prstGeom>
          <a:solidFill>
            <a:srgbClr val="FFDEB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a:extLst>
              <a:ext uri="{FF2B5EF4-FFF2-40B4-BE49-F238E27FC236}">
                <a16:creationId xmlns:a16="http://schemas.microsoft.com/office/drawing/2014/main" id="{3D1DA73C-0A2D-A047-8E9E-46AB1440DC9A}"/>
              </a:ext>
            </a:extLst>
          </p:cNvPr>
          <p:cNvSpPr/>
          <p:nvPr/>
        </p:nvSpPr>
        <p:spPr>
          <a:xfrm>
            <a:off x="5884324" y="2881684"/>
            <a:ext cx="1779246" cy="1779242"/>
          </a:xfrm>
          <a:prstGeom prst="ellipse">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4" name="椭圆 53">
            <a:extLst>
              <a:ext uri="{FF2B5EF4-FFF2-40B4-BE49-F238E27FC236}">
                <a16:creationId xmlns:a16="http://schemas.microsoft.com/office/drawing/2014/main" id="{7A28FEED-BB5B-8D49-A3FC-0544AE75014F}"/>
              </a:ext>
            </a:extLst>
          </p:cNvPr>
          <p:cNvSpPr/>
          <p:nvPr/>
        </p:nvSpPr>
        <p:spPr>
          <a:xfrm>
            <a:off x="6103056" y="3100415"/>
            <a:ext cx="1341783" cy="1341780"/>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文本框 54">
            <a:extLst>
              <a:ext uri="{FF2B5EF4-FFF2-40B4-BE49-F238E27FC236}">
                <a16:creationId xmlns:a16="http://schemas.microsoft.com/office/drawing/2014/main" id="{A7E3FC73-DABB-8443-B007-92072985E3E8}"/>
              </a:ext>
            </a:extLst>
          </p:cNvPr>
          <p:cNvSpPr txBox="1"/>
          <p:nvPr/>
        </p:nvSpPr>
        <p:spPr>
          <a:xfrm>
            <a:off x="5916233" y="3521157"/>
            <a:ext cx="1779246" cy="408125"/>
          </a:xfrm>
          <a:prstGeom prst="rect">
            <a:avLst/>
          </a:prstGeom>
          <a:noFill/>
        </p:spPr>
        <p:txBody>
          <a:bodyPr wrap="square" rtlCol="0">
            <a:spAutoFit/>
          </a:bodyPr>
          <a:lstStyle/>
          <a:p>
            <a:pPr algn="ctr">
              <a:lnSpc>
                <a:spcPct val="125000"/>
              </a:lnSpc>
            </a:pPr>
            <a:r>
              <a:rPr kumimoji="1" lang="zh-CN" altLang="en-US" b="1" dirty="0">
                <a:solidFill>
                  <a:schemeClr val="bg1"/>
                </a:solidFill>
                <a:latin typeface="FZLanTingHeiPro_GB18030 SemiBol" panose="02000500000000000000" pitchFamily="2" charset="-122"/>
                <a:ea typeface="FZLanTingHeiPro_GB18030 SemiBol" panose="02000500000000000000" pitchFamily="2" charset="-122"/>
              </a:rPr>
              <a:t>标题</a:t>
            </a:r>
          </a:p>
        </p:txBody>
      </p:sp>
      <p:sp>
        <p:nvSpPr>
          <p:cNvPr id="58" name="椭圆 57">
            <a:extLst>
              <a:ext uri="{FF2B5EF4-FFF2-40B4-BE49-F238E27FC236}">
                <a16:creationId xmlns:a16="http://schemas.microsoft.com/office/drawing/2014/main" id="{7C482FFC-FD3F-604C-B3B4-37A62AD329AB}"/>
              </a:ext>
            </a:extLst>
          </p:cNvPr>
          <p:cNvSpPr/>
          <p:nvPr/>
        </p:nvSpPr>
        <p:spPr>
          <a:xfrm>
            <a:off x="4044638" y="2321487"/>
            <a:ext cx="142939" cy="142939"/>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04D9CA8B-FA9F-4D4B-AF3F-7C4906B0FC49}"/>
              </a:ext>
            </a:extLst>
          </p:cNvPr>
          <p:cNvSpPr/>
          <p:nvPr/>
        </p:nvSpPr>
        <p:spPr>
          <a:xfrm>
            <a:off x="4044638" y="5097347"/>
            <a:ext cx="142939" cy="142939"/>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圆角矩形 62">
            <a:extLst>
              <a:ext uri="{FF2B5EF4-FFF2-40B4-BE49-F238E27FC236}">
                <a16:creationId xmlns:a16="http://schemas.microsoft.com/office/drawing/2014/main" id="{709A6329-104F-7049-A2AE-F389869FB943}"/>
              </a:ext>
            </a:extLst>
          </p:cNvPr>
          <p:cNvSpPr/>
          <p:nvPr/>
        </p:nvSpPr>
        <p:spPr>
          <a:xfrm>
            <a:off x="7357162" y="1932988"/>
            <a:ext cx="3947111" cy="887302"/>
          </a:xfrm>
          <a:prstGeom prst="roundRect">
            <a:avLst>
              <a:gd name="adj" fmla="val 11355"/>
            </a:avLst>
          </a:prstGeom>
          <a:solidFill>
            <a:schemeClr val="bg1">
              <a:alpha val="70000"/>
            </a:schemeClr>
          </a:solidFill>
          <a:ln>
            <a:noFill/>
          </a:ln>
          <a:effectLst>
            <a:outerShdw blurRad="508000" dist="38100" dir="2700000" sx="105000" sy="105000" algn="tl" rotWithShape="0">
              <a:srgbClr val="CCE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5" name="文本框 64">
            <a:extLst>
              <a:ext uri="{FF2B5EF4-FFF2-40B4-BE49-F238E27FC236}">
                <a16:creationId xmlns:a16="http://schemas.microsoft.com/office/drawing/2014/main" id="{029EF935-0CF6-DC49-9CAF-0362BE23BB1A}"/>
              </a:ext>
            </a:extLst>
          </p:cNvPr>
          <p:cNvSpPr txBox="1"/>
          <p:nvPr/>
        </p:nvSpPr>
        <p:spPr>
          <a:xfrm>
            <a:off x="7646705" y="2033497"/>
            <a:ext cx="3283702"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0" name="圆角矩形 69">
            <a:extLst>
              <a:ext uri="{FF2B5EF4-FFF2-40B4-BE49-F238E27FC236}">
                <a16:creationId xmlns:a16="http://schemas.microsoft.com/office/drawing/2014/main" id="{0EE00A93-3147-0642-ACA6-834AF5559D14}"/>
              </a:ext>
            </a:extLst>
          </p:cNvPr>
          <p:cNvSpPr/>
          <p:nvPr/>
        </p:nvSpPr>
        <p:spPr>
          <a:xfrm>
            <a:off x="7357162" y="4740398"/>
            <a:ext cx="3947111" cy="887302"/>
          </a:xfrm>
          <a:prstGeom prst="roundRect">
            <a:avLst>
              <a:gd name="adj" fmla="val 9744"/>
            </a:avLst>
          </a:prstGeom>
          <a:solidFill>
            <a:schemeClr val="bg1">
              <a:alpha val="70000"/>
            </a:schemeClr>
          </a:solidFill>
          <a:ln>
            <a:noFill/>
          </a:ln>
          <a:effectLst>
            <a:outerShdw blurRad="508000" dist="38100" dir="2700000" sx="105000" sy="105000" algn="tl" rotWithShape="0">
              <a:srgbClr val="CCE0FF">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1" name="文本框 70">
            <a:extLst>
              <a:ext uri="{FF2B5EF4-FFF2-40B4-BE49-F238E27FC236}">
                <a16:creationId xmlns:a16="http://schemas.microsoft.com/office/drawing/2014/main" id="{CC7754CA-000E-CA4F-93A5-2B8CAF7DE3C2}"/>
              </a:ext>
            </a:extLst>
          </p:cNvPr>
          <p:cNvSpPr txBox="1"/>
          <p:nvPr/>
        </p:nvSpPr>
        <p:spPr>
          <a:xfrm>
            <a:off x="7646705" y="4839590"/>
            <a:ext cx="3532946" cy="989245"/>
          </a:xfrm>
          <a:prstGeom prst="rect">
            <a:avLst/>
          </a:prstGeom>
          <a:noFill/>
        </p:spPr>
        <p:txBody>
          <a:bodyPr wrap="square" rtlCol="0">
            <a:spAutoFit/>
          </a:bodyPr>
          <a:lstStyle/>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3" name="文本框 72">
            <a:extLst>
              <a:ext uri="{FF2B5EF4-FFF2-40B4-BE49-F238E27FC236}">
                <a16:creationId xmlns:a16="http://schemas.microsoft.com/office/drawing/2014/main" id="{1414FECE-8BB7-5F4E-BE63-79EB810CA195}"/>
              </a:ext>
            </a:extLst>
          </p:cNvPr>
          <p:cNvSpPr txBox="1"/>
          <p:nvPr/>
        </p:nvSpPr>
        <p:spPr>
          <a:xfrm>
            <a:off x="978939" y="2033497"/>
            <a:ext cx="2858477"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75" name="文本框 74">
            <a:extLst>
              <a:ext uri="{FF2B5EF4-FFF2-40B4-BE49-F238E27FC236}">
                <a16:creationId xmlns:a16="http://schemas.microsoft.com/office/drawing/2014/main" id="{5398F828-9610-0449-81D4-10B64DB22F72}"/>
              </a:ext>
            </a:extLst>
          </p:cNvPr>
          <p:cNvSpPr txBox="1"/>
          <p:nvPr/>
        </p:nvSpPr>
        <p:spPr>
          <a:xfrm>
            <a:off x="1155289" y="4839590"/>
            <a:ext cx="2682128" cy="989245"/>
          </a:xfrm>
          <a:prstGeom prst="rect">
            <a:avLst/>
          </a:prstGeom>
          <a:noFill/>
        </p:spPr>
        <p:txBody>
          <a:bodyPr wrap="square" rtlCol="0">
            <a:spAutoFit/>
          </a:bodyPr>
          <a:lstStyle/>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内容内容展示</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gn="r">
              <a:lnSpc>
                <a:spcPct val="125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60" name="椭圆 59">
            <a:extLst>
              <a:ext uri="{FF2B5EF4-FFF2-40B4-BE49-F238E27FC236}">
                <a16:creationId xmlns:a16="http://schemas.microsoft.com/office/drawing/2014/main" id="{35D369CD-11A7-E641-95D6-4559E399AFBA}"/>
              </a:ext>
            </a:extLst>
          </p:cNvPr>
          <p:cNvSpPr/>
          <p:nvPr/>
        </p:nvSpPr>
        <p:spPr>
          <a:xfrm>
            <a:off x="7274116" y="2321487"/>
            <a:ext cx="142939" cy="142939"/>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a:extLst>
              <a:ext uri="{FF2B5EF4-FFF2-40B4-BE49-F238E27FC236}">
                <a16:creationId xmlns:a16="http://schemas.microsoft.com/office/drawing/2014/main" id="{BB4913B5-5CE0-0943-88BB-0E8ADE9A9A88}"/>
              </a:ext>
            </a:extLst>
          </p:cNvPr>
          <p:cNvSpPr/>
          <p:nvPr/>
        </p:nvSpPr>
        <p:spPr>
          <a:xfrm>
            <a:off x="7275652" y="5097347"/>
            <a:ext cx="142939" cy="142939"/>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a:extLst>
              <a:ext uri="{FF2B5EF4-FFF2-40B4-BE49-F238E27FC236}">
                <a16:creationId xmlns:a16="http://schemas.microsoft.com/office/drawing/2014/main" id="{CA2EB4FE-DF92-5840-8BEB-6C95A2893257}"/>
              </a:ext>
            </a:extLst>
          </p:cNvPr>
          <p:cNvSpPr/>
          <p:nvPr/>
        </p:nvSpPr>
        <p:spPr>
          <a:xfrm>
            <a:off x="3810110" y="2881684"/>
            <a:ext cx="1779246" cy="1779242"/>
          </a:xfrm>
          <a:prstGeom prst="ellipse">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8" name="椭圆 47">
            <a:extLst>
              <a:ext uri="{FF2B5EF4-FFF2-40B4-BE49-F238E27FC236}">
                <a16:creationId xmlns:a16="http://schemas.microsoft.com/office/drawing/2014/main" id="{2A214F5E-C23C-5143-94A0-36DA8742BD53}"/>
              </a:ext>
            </a:extLst>
          </p:cNvPr>
          <p:cNvSpPr/>
          <p:nvPr/>
        </p:nvSpPr>
        <p:spPr>
          <a:xfrm>
            <a:off x="4028841" y="3100414"/>
            <a:ext cx="1341783" cy="1341780"/>
          </a:xfrm>
          <a:prstGeom prst="ellipse">
            <a:avLst/>
          </a:prstGeom>
          <a:solidFill>
            <a:srgbClr val="FEA6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9" name="文本框 48">
            <a:extLst>
              <a:ext uri="{FF2B5EF4-FFF2-40B4-BE49-F238E27FC236}">
                <a16:creationId xmlns:a16="http://schemas.microsoft.com/office/drawing/2014/main" id="{F845DC55-A11F-E448-BDDF-5961C54BD78B}"/>
              </a:ext>
            </a:extLst>
          </p:cNvPr>
          <p:cNvSpPr txBox="1"/>
          <p:nvPr/>
        </p:nvSpPr>
        <p:spPr>
          <a:xfrm>
            <a:off x="3809098" y="3546455"/>
            <a:ext cx="1779246" cy="408316"/>
          </a:xfrm>
          <a:prstGeom prst="rect">
            <a:avLst/>
          </a:prstGeom>
          <a:noFill/>
        </p:spPr>
        <p:txBody>
          <a:bodyPr wrap="square" rtlCol="0">
            <a:spAutoFit/>
          </a:bodyPr>
          <a:lstStyle/>
          <a:p>
            <a:pPr algn="ctr">
              <a:lnSpc>
                <a:spcPct val="125000"/>
              </a:lnSpc>
            </a:pPr>
            <a:r>
              <a:rPr kumimoji="1" lang="zh-CN" altLang="en-US" b="1" dirty="0">
                <a:solidFill>
                  <a:schemeClr val="bg1"/>
                </a:solidFill>
                <a:latin typeface="FZLanTingHeiPro_GB18030 SemiBol" panose="02000500000000000000" pitchFamily="2" charset="-122"/>
                <a:ea typeface="FZLanTingHeiPro_GB18030 SemiBol" panose="02000500000000000000" pitchFamily="2" charset="-122"/>
              </a:rPr>
              <a:t>标题</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圆角矩形 53">
            <a:extLst>
              <a:ext uri="{FF2B5EF4-FFF2-40B4-BE49-F238E27FC236}">
                <a16:creationId xmlns:a16="http://schemas.microsoft.com/office/drawing/2014/main" id="{C47DA2AA-D454-ED0F-FD5F-A1FE5F3ACE57}"/>
              </a:ext>
            </a:extLst>
          </p:cNvPr>
          <p:cNvSpPr/>
          <p:nvPr/>
        </p:nvSpPr>
        <p:spPr>
          <a:xfrm>
            <a:off x="2287303" y="1249459"/>
            <a:ext cx="7856470" cy="5608541"/>
          </a:xfrm>
          <a:prstGeom prst="roundRect">
            <a:avLst>
              <a:gd name="adj" fmla="val 50000"/>
            </a:avLst>
          </a:prstGeom>
          <a:gradFill>
            <a:gsLst>
              <a:gs pos="41000">
                <a:schemeClr val="accent1">
                  <a:lumMod val="5000"/>
                  <a:lumOff val="95000"/>
                  <a:alpha val="0"/>
                </a:schemeClr>
              </a:gs>
              <a:gs pos="0">
                <a:srgbClr val="CCE0FF">
                  <a:alpha val="20000"/>
                </a:srgbClr>
              </a:gs>
              <a:gs pos="100000">
                <a:srgbClr val="CCE0FF">
                  <a:alpha val="20000"/>
                </a:srgbClr>
              </a:gs>
              <a:gs pos="63000">
                <a:schemeClr val="bg1">
                  <a:alpha val="0"/>
                </a:schemeClr>
              </a:gs>
            </a:gsLst>
            <a:lin ang="10800000" scaled="0"/>
          </a:gradFill>
          <a:ln>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4" name="图片 3" descr="形状, 圆圈&#10;&#10;描述已自动生成">
            <a:extLst>
              <a:ext uri="{FF2B5EF4-FFF2-40B4-BE49-F238E27FC236}">
                <a16:creationId xmlns:a16="http://schemas.microsoft.com/office/drawing/2014/main" id="{7202CDE6-7BDA-8849-B6A3-E65CABFCD0EC}"/>
              </a:ext>
            </a:extLst>
          </p:cNvPr>
          <p:cNvPicPr>
            <a:picLocks noChangeAspect="1"/>
          </p:cNvPicPr>
          <p:nvPr/>
        </p:nvPicPr>
        <p:blipFill>
          <a:blip r:embed="rId3">
            <a:alphaModFix amt="25000"/>
            <a:duotone>
              <a:prstClr val="black"/>
              <a:schemeClr val="accent6">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Lst>
          </a:blip>
          <a:stretch>
            <a:fillRect/>
          </a:stretch>
        </p:blipFill>
        <p:spPr>
          <a:xfrm>
            <a:off x="3767344" y="2316988"/>
            <a:ext cx="1257300" cy="3581400"/>
          </a:xfrm>
          <a:prstGeom prst="rect">
            <a:avLst/>
          </a:prstGeom>
        </p:spPr>
      </p:pic>
      <p:pic>
        <p:nvPicPr>
          <p:cNvPr id="6" name="图片 5" descr="形状, 圆圈&#10;&#10;描述已自动生成">
            <a:extLst>
              <a:ext uri="{FF2B5EF4-FFF2-40B4-BE49-F238E27FC236}">
                <a16:creationId xmlns:a16="http://schemas.microsoft.com/office/drawing/2014/main" id="{6036ECC8-BCF0-404E-AD61-9B52E88C4FB6}"/>
              </a:ext>
            </a:extLst>
          </p:cNvPr>
          <p:cNvPicPr>
            <a:picLocks noChangeAspect="1"/>
          </p:cNvPicPr>
          <p:nvPr/>
        </p:nvPicPr>
        <p:blipFill>
          <a:blip r:embed="rId5">
            <a:alphaModFix amt="25000"/>
          </a:blip>
          <a:stretch>
            <a:fillRect/>
          </a:stretch>
        </p:blipFill>
        <p:spPr>
          <a:xfrm>
            <a:off x="7275469" y="2316988"/>
            <a:ext cx="1257300" cy="3581400"/>
          </a:xfrm>
          <a:prstGeom prst="rect">
            <a:avLst/>
          </a:prstGeom>
        </p:spPr>
      </p:pic>
      <p:sp>
        <p:nvSpPr>
          <p:cNvPr id="2" name="标题 1">
            <a:extLst>
              <a:ext uri="{FF2B5EF4-FFF2-40B4-BE49-F238E27FC236}">
                <a16:creationId xmlns:a16="http://schemas.microsoft.com/office/drawing/2014/main" id="{323A0F3A-88ED-3547-A97A-D76CC395BED1}"/>
              </a:ext>
            </a:extLst>
          </p:cNvPr>
          <p:cNvSpPr>
            <a:spLocks noGrp="1"/>
          </p:cNvSpPr>
          <p:nvPr>
            <p:ph type="title"/>
          </p:nvPr>
        </p:nvSpPr>
        <p:spPr>
          <a:prstGeom prst="rect">
            <a:avLst/>
          </a:prstGeom>
        </p:spPr>
        <p:txBody>
          <a:bodyPr/>
          <a:lstStyle/>
          <a:p>
            <a:r>
              <a:rPr lang="zh-CN" altLang="en-US" dirty="0"/>
              <a:t>环形图</a:t>
            </a:r>
          </a:p>
        </p:txBody>
      </p:sp>
      <p:sp>
        <p:nvSpPr>
          <p:cNvPr id="34" name="椭圆 33">
            <a:extLst>
              <a:ext uri="{FF2B5EF4-FFF2-40B4-BE49-F238E27FC236}">
                <a16:creationId xmlns:a16="http://schemas.microsoft.com/office/drawing/2014/main" id="{738863B1-DC3A-8807-C7B1-CA0719EA74BF}"/>
              </a:ext>
            </a:extLst>
          </p:cNvPr>
          <p:cNvSpPr/>
          <p:nvPr/>
        </p:nvSpPr>
        <p:spPr>
          <a:xfrm>
            <a:off x="4975513" y="2816440"/>
            <a:ext cx="2421647" cy="2421641"/>
          </a:xfrm>
          <a:prstGeom prst="ellipse">
            <a:avLst/>
          </a:prstGeom>
          <a:solidFill>
            <a:srgbClr val="CCE0F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圆角矩形 47">
            <a:extLst>
              <a:ext uri="{FF2B5EF4-FFF2-40B4-BE49-F238E27FC236}">
                <a16:creationId xmlns:a16="http://schemas.microsoft.com/office/drawing/2014/main" id="{1B1EC3DB-2B81-819E-B170-AE5844100E98}"/>
              </a:ext>
            </a:extLst>
          </p:cNvPr>
          <p:cNvSpPr/>
          <p:nvPr/>
        </p:nvSpPr>
        <p:spPr>
          <a:xfrm>
            <a:off x="1056761" y="2728850"/>
            <a:ext cx="2696959"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9" name="文本框 48">
            <a:extLst>
              <a:ext uri="{FF2B5EF4-FFF2-40B4-BE49-F238E27FC236}">
                <a16:creationId xmlns:a16="http://schemas.microsoft.com/office/drawing/2014/main" id="{D9EE1A4B-4D6D-92A8-864F-FF2A92B276CF}"/>
              </a:ext>
            </a:extLst>
          </p:cNvPr>
          <p:cNvSpPr txBox="1"/>
          <p:nvPr/>
        </p:nvSpPr>
        <p:spPr>
          <a:xfrm>
            <a:off x="1183769" y="2795619"/>
            <a:ext cx="655949" cy="369332"/>
          </a:xfrm>
          <a:prstGeom prst="rect">
            <a:avLst/>
          </a:prstGeom>
          <a:noFill/>
        </p:spPr>
        <p:txBody>
          <a:bodyPr wrap="none" rtlCol="0">
            <a:spAutoFit/>
          </a:bodyPr>
          <a:lstStyle/>
          <a:p>
            <a:r>
              <a:rPr lang="zh-CN" altLang="en-US" b="1" dirty="0">
                <a:solidFill>
                  <a:srgbClr val="00D6B9"/>
                </a:solidFill>
                <a:latin typeface="FZLanTingHeiPro_GB18030 Medium" panose="02000500000000000000" pitchFamily="2" charset="-122"/>
                <a:ea typeface="FZLanTingHeiPro_GB18030 Medium" panose="02000500000000000000" pitchFamily="2" charset="-122"/>
              </a:rPr>
              <a:t>突出</a:t>
            </a:r>
            <a:endParaRPr kumimoji="1" lang="zh-CN" altLang="en-US" b="1" dirty="0">
              <a:solidFill>
                <a:srgbClr val="00D6B9"/>
              </a:solidFill>
              <a:latin typeface="FZLanTingHeiPro_GB18030 Medium" panose="02000500000000000000" pitchFamily="2" charset="-122"/>
              <a:ea typeface="FZLanTingHeiPro_GB18030 Medium" panose="02000500000000000000" pitchFamily="2" charset="-122"/>
            </a:endParaRPr>
          </a:p>
        </p:txBody>
      </p:sp>
      <p:sp>
        <p:nvSpPr>
          <p:cNvPr id="50" name="文本框 49">
            <a:extLst>
              <a:ext uri="{FF2B5EF4-FFF2-40B4-BE49-F238E27FC236}">
                <a16:creationId xmlns:a16="http://schemas.microsoft.com/office/drawing/2014/main" id="{D511FFC8-8FBF-DCE9-E2C0-D390CB6E89F1}"/>
              </a:ext>
            </a:extLst>
          </p:cNvPr>
          <p:cNvSpPr txBox="1"/>
          <p:nvPr/>
        </p:nvSpPr>
        <p:spPr>
          <a:xfrm>
            <a:off x="1631354" y="2793439"/>
            <a:ext cx="1951931" cy="373692"/>
          </a:xfrm>
          <a:prstGeom prst="rect">
            <a:avLst/>
          </a:prstGeom>
          <a:noFill/>
        </p:spPr>
        <p:txBody>
          <a:bodyPr wrap="square" rtlCol="0">
            <a:spAutoFit/>
          </a:bodyPr>
          <a:lstStyle/>
          <a:p>
            <a:pPr algn="r">
              <a:lnSpc>
                <a:spcPct val="125000"/>
              </a:lnSpc>
            </a:pPr>
            <a:r>
              <a:rPr lang="zh-CN" altLang="en-US" sz="1600" dirty="0">
                <a:solidFill>
                  <a:srgbClr val="00D6B9"/>
                </a:solidFill>
                <a:latin typeface="FZLanTingHeiPro" panose="02000500000000000000" pitchFamily="2" charset="-122"/>
                <a:ea typeface="FZLanTingHeiPro" panose="02000500000000000000" pitchFamily="2" charset="-122"/>
              </a:rPr>
              <a:t>内容占位文案</a:t>
            </a:r>
            <a:r>
              <a:rPr lang="en-US" altLang="zh-CN" sz="1600" dirty="0">
                <a:solidFill>
                  <a:srgbClr val="00D6B9"/>
                </a:solidFill>
                <a:latin typeface="FZLanTingHeiPro" panose="02000500000000000000" pitchFamily="2" charset="-122"/>
                <a:ea typeface="FZLanTingHeiPro" panose="02000500000000000000" pitchFamily="2" charset="-122"/>
              </a:rPr>
              <a:t>123</a:t>
            </a:r>
            <a:endParaRPr kumimoji="1" lang="zh-CN" altLang="en-US" sz="1600" dirty="0">
              <a:solidFill>
                <a:srgbClr val="00D6B9"/>
              </a:solidFill>
              <a:latin typeface="FZLanTingHeiPro" panose="02000500000000000000" pitchFamily="2" charset="-122"/>
              <a:ea typeface="FZLanTingHeiPro" panose="02000500000000000000" pitchFamily="2" charset="-122"/>
            </a:endParaRPr>
          </a:p>
        </p:txBody>
      </p:sp>
      <p:sp>
        <p:nvSpPr>
          <p:cNvPr id="37" name="圆角矩形 36">
            <a:extLst>
              <a:ext uri="{FF2B5EF4-FFF2-40B4-BE49-F238E27FC236}">
                <a16:creationId xmlns:a16="http://schemas.microsoft.com/office/drawing/2014/main" id="{1FF9E7CD-D371-DB65-36D1-D3F5FD1C092C}"/>
              </a:ext>
            </a:extLst>
          </p:cNvPr>
          <p:cNvSpPr/>
          <p:nvPr/>
        </p:nvSpPr>
        <p:spPr>
          <a:xfrm>
            <a:off x="551566" y="3802295"/>
            <a:ext cx="2696959"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8" name="文本框 37">
            <a:extLst>
              <a:ext uri="{FF2B5EF4-FFF2-40B4-BE49-F238E27FC236}">
                <a16:creationId xmlns:a16="http://schemas.microsoft.com/office/drawing/2014/main" id="{A0FA5ED7-D70F-084F-B010-F14997AA006C}"/>
              </a:ext>
            </a:extLst>
          </p:cNvPr>
          <p:cNvSpPr txBox="1"/>
          <p:nvPr/>
        </p:nvSpPr>
        <p:spPr>
          <a:xfrm>
            <a:off x="693744" y="3869064"/>
            <a:ext cx="655949" cy="369332"/>
          </a:xfrm>
          <a:prstGeom prst="rect">
            <a:avLst/>
          </a:prstGeom>
          <a:noFill/>
        </p:spPr>
        <p:txBody>
          <a:bodyPr wrap="none" rtlCol="0">
            <a:spAutoFit/>
          </a:bodyPr>
          <a:lstStyle/>
          <a:p>
            <a:r>
              <a:rPr lang="zh-CN" altLang="en-US" b="1" dirty="0">
                <a:solidFill>
                  <a:srgbClr val="00D6B9"/>
                </a:solidFill>
                <a:latin typeface="FZLanTingHeiPro_GB18030 Medium" panose="02000500000000000000" pitchFamily="2" charset="-122"/>
                <a:ea typeface="FZLanTingHeiPro_GB18030 Medium" panose="02000500000000000000" pitchFamily="2" charset="-122"/>
              </a:rPr>
              <a:t>突出</a:t>
            </a:r>
            <a:endParaRPr kumimoji="1" lang="zh-CN" altLang="en-US" b="1" dirty="0">
              <a:solidFill>
                <a:srgbClr val="00D6B9"/>
              </a:solidFill>
              <a:latin typeface="FZLanTingHeiPro_GB18030 Medium" panose="02000500000000000000" pitchFamily="2" charset="-122"/>
              <a:ea typeface="FZLanTingHeiPro_GB18030 Medium" panose="02000500000000000000" pitchFamily="2" charset="-122"/>
            </a:endParaRPr>
          </a:p>
        </p:txBody>
      </p:sp>
      <p:sp>
        <p:nvSpPr>
          <p:cNvPr id="39" name="文本框 38">
            <a:extLst>
              <a:ext uri="{FF2B5EF4-FFF2-40B4-BE49-F238E27FC236}">
                <a16:creationId xmlns:a16="http://schemas.microsoft.com/office/drawing/2014/main" id="{C5E7A870-A799-BCF2-A9D5-548B35916B72}"/>
              </a:ext>
            </a:extLst>
          </p:cNvPr>
          <p:cNvSpPr txBox="1"/>
          <p:nvPr/>
        </p:nvSpPr>
        <p:spPr>
          <a:xfrm>
            <a:off x="1141329" y="3866884"/>
            <a:ext cx="1951931" cy="373692"/>
          </a:xfrm>
          <a:prstGeom prst="rect">
            <a:avLst/>
          </a:prstGeom>
          <a:noFill/>
        </p:spPr>
        <p:txBody>
          <a:bodyPr wrap="square" rtlCol="0">
            <a:spAutoFit/>
          </a:bodyPr>
          <a:lstStyle/>
          <a:p>
            <a:pPr algn="r">
              <a:lnSpc>
                <a:spcPct val="125000"/>
              </a:lnSpc>
            </a:pPr>
            <a:r>
              <a:rPr lang="zh-CN" altLang="en-US" sz="1600" dirty="0">
                <a:solidFill>
                  <a:srgbClr val="00D6B9"/>
                </a:solidFill>
                <a:latin typeface="FZLanTingHeiPro" panose="02000500000000000000" pitchFamily="2" charset="-122"/>
                <a:ea typeface="FZLanTingHeiPro" panose="02000500000000000000" pitchFamily="2" charset="-122"/>
              </a:rPr>
              <a:t>内容占位文案</a:t>
            </a:r>
            <a:r>
              <a:rPr lang="en-US" altLang="zh-CN" sz="1600" dirty="0">
                <a:solidFill>
                  <a:srgbClr val="00D6B9"/>
                </a:solidFill>
                <a:latin typeface="FZLanTingHeiPro" panose="02000500000000000000" pitchFamily="2" charset="-122"/>
                <a:ea typeface="FZLanTingHeiPro" panose="02000500000000000000" pitchFamily="2" charset="-122"/>
              </a:rPr>
              <a:t>123</a:t>
            </a:r>
            <a:endParaRPr kumimoji="1" lang="zh-CN" altLang="en-US" sz="1600" dirty="0">
              <a:solidFill>
                <a:srgbClr val="00D6B9"/>
              </a:solidFill>
              <a:latin typeface="FZLanTingHeiPro" panose="02000500000000000000" pitchFamily="2" charset="-122"/>
              <a:ea typeface="FZLanTingHeiPro" panose="02000500000000000000" pitchFamily="2" charset="-122"/>
            </a:endParaRPr>
          </a:p>
        </p:txBody>
      </p:sp>
      <p:sp>
        <p:nvSpPr>
          <p:cNvPr id="40" name="圆角矩形 39">
            <a:extLst>
              <a:ext uri="{FF2B5EF4-FFF2-40B4-BE49-F238E27FC236}">
                <a16:creationId xmlns:a16="http://schemas.microsoft.com/office/drawing/2014/main" id="{43EA5D89-25A9-4312-4849-9596B1B4C18A}"/>
              </a:ext>
            </a:extLst>
          </p:cNvPr>
          <p:cNvSpPr/>
          <p:nvPr/>
        </p:nvSpPr>
        <p:spPr>
          <a:xfrm>
            <a:off x="664976" y="4932878"/>
            <a:ext cx="3001907"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7" name="文本框 46">
            <a:extLst>
              <a:ext uri="{FF2B5EF4-FFF2-40B4-BE49-F238E27FC236}">
                <a16:creationId xmlns:a16="http://schemas.microsoft.com/office/drawing/2014/main" id="{7D625845-621B-9716-2FDC-60CD014825D9}"/>
              </a:ext>
            </a:extLst>
          </p:cNvPr>
          <p:cNvSpPr txBox="1"/>
          <p:nvPr/>
        </p:nvSpPr>
        <p:spPr>
          <a:xfrm>
            <a:off x="875313" y="4999647"/>
            <a:ext cx="655949" cy="369332"/>
          </a:xfrm>
          <a:prstGeom prst="rect">
            <a:avLst/>
          </a:prstGeom>
          <a:noFill/>
        </p:spPr>
        <p:txBody>
          <a:bodyPr wrap="none" rtlCol="0">
            <a:spAutoFit/>
          </a:bodyPr>
          <a:lstStyle/>
          <a:p>
            <a:r>
              <a:rPr lang="zh-CN" altLang="en-US" b="1" dirty="0">
                <a:solidFill>
                  <a:srgbClr val="00D6B9"/>
                </a:solidFill>
                <a:latin typeface="FZLanTingHeiPro_GB18030 Medium" panose="02000500000000000000" pitchFamily="2" charset="-122"/>
                <a:ea typeface="FZLanTingHeiPro_GB18030 Medium" panose="02000500000000000000" pitchFamily="2" charset="-122"/>
              </a:rPr>
              <a:t>突出</a:t>
            </a:r>
            <a:endParaRPr kumimoji="1" lang="zh-CN" altLang="en-US" b="1" dirty="0">
              <a:solidFill>
                <a:srgbClr val="00D6B9"/>
              </a:solidFill>
              <a:latin typeface="FZLanTingHeiPro_GB18030 Medium" panose="02000500000000000000" pitchFamily="2" charset="-122"/>
              <a:ea typeface="FZLanTingHeiPro_GB18030 Medium" panose="02000500000000000000" pitchFamily="2" charset="-122"/>
            </a:endParaRPr>
          </a:p>
        </p:txBody>
      </p:sp>
      <p:sp>
        <p:nvSpPr>
          <p:cNvPr id="56" name="文本框 55">
            <a:extLst>
              <a:ext uri="{FF2B5EF4-FFF2-40B4-BE49-F238E27FC236}">
                <a16:creationId xmlns:a16="http://schemas.microsoft.com/office/drawing/2014/main" id="{62FB30EB-FB4C-C8F6-6AB7-B550DC21F6FA}"/>
              </a:ext>
            </a:extLst>
          </p:cNvPr>
          <p:cNvSpPr txBox="1"/>
          <p:nvPr/>
        </p:nvSpPr>
        <p:spPr>
          <a:xfrm>
            <a:off x="1538761" y="4997467"/>
            <a:ext cx="1951931" cy="373692"/>
          </a:xfrm>
          <a:prstGeom prst="rect">
            <a:avLst/>
          </a:prstGeom>
          <a:noFill/>
        </p:spPr>
        <p:txBody>
          <a:bodyPr wrap="square" rtlCol="0">
            <a:spAutoFit/>
          </a:bodyPr>
          <a:lstStyle/>
          <a:p>
            <a:pPr algn="r">
              <a:lnSpc>
                <a:spcPct val="125000"/>
              </a:lnSpc>
            </a:pPr>
            <a:r>
              <a:rPr lang="zh-CN" altLang="en-US" sz="1600" dirty="0">
                <a:solidFill>
                  <a:srgbClr val="00D6B9"/>
                </a:solidFill>
                <a:latin typeface="FZLanTingHeiPro" panose="02000500000000000000" pitchFamily="2" charset="-122"/>
                <a:ea typeface="FZLanTingHeiPro" panose="02000500000000000000" pitchFamily="2" charset="-122"/>
              </a:rPr>
              <a:t>内容占位文案</a:t>
            </a:r>
            <a:r>
              <a:rPr lang="en-US" altLang="zh-CN" sz="1600" dirty="0">
                <a:solidFill>
                  <a:srgbClr val="00D6B9"/>
                </a:solidFill>
                <a:latin typeface="FZLanTingHeiPro" panose="02000500000000000000" pitchFamily="2" charset="-122"/>
                <a:ea typeface="FZLanTingHeiPro" panose="02000500000000000000" pitchFamily="2" charset="-122"/>
              </a:rPr>
              <a:t>123</a:t>
            </a:r>
            <a:endParaRPr kumimoji="1" lang="zh-CN" altLang="en-US" sz="1600" dirty="0">
              <a:solidFill>
                <a:srgbClr val="00D6B9"/>
              </a:solidFill>
              <a:latin typeface="FZLanTingHeiPro" panose="02000500000000000000" pitchFamily="2" charset="-122"/>
              <a:ea typeface="FZLanTingHeiPro" panose="02000500000000000000" pitchFamily="2" charset="-122"/>
            </a:endParaRPr>
          </a:p>
        </p:txBody>
      </p:sp>
      <p:sp>
        <p:nvSpPr>
          <p:cNvPr id="21" name="圆角矩形 20">
            <a:extLst>
              <a:ext uri="{FF2B5EF4-FFF2-40B4-BE49-F238E27FC236}">
                <a16:creationId xmlns:a16="http://schemas.microsoft.com/office/drawing/2014/main" id="{7FD21AC7-643F-4170-AF8A-71406725E088}"/>
              </a:ext>
            </a:extLst>
          </p:cNvPr>
          <p:cNvSpPr/>
          <p:nvPr/>
        </p:nvSpPr>
        <p:spPr>
          <a:xfrm>
            <a:off x="8596486" y="2679007"/>
            <a:ext cx="2696959"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dirty="0">
                <a:solidFill>
                  <a:srgbClr val="336FFF"/>
                </a:solidFill>
                <a:latin typeface="FZLanTingHeiPro" panose="02000500000000000000" pitchFamily="2" charset="-122"/>
                <a:ea typeface="FZLanTingHeiPro" panose="02000500000000000000" pitchFamily="2" charset="-122"/>
              </a:rPr>
              <a:t>内容占位文案</a:t>
            </a:r>
            <a:r>
              <a:rPr lang="en-US" altLang="zh-CN" sz="1600" dirty="0">
                <a:solidFill>
                  <a:srgbClr val="336FFF"/>
                </a:solidFill>
                <a:latin typeface="FZLanTingHeiPro" panose="02000500000000000000" pitchFamily="2" charset="-122"/>
                <a:ea typeface="FZLanTingHeiPro" panose="02000500000000000000" pitchFamily="2" charset="-122"/>
              </a:rPr>
              <a:t>1234</a:t>
            </a:r>
            <a:endParaRPr lang="zh-CN" altLang="en-US" sz="1600" dirty="0">
              <a:solidFill>
                <a:srgbClr val="336FFF"/>
              </a:solidFill>
              <a:latin typeface="FZLanTingHeiPro" panose="02000500000000000000" pitchFamily="2" charset="-122"/>
              <a:ea typeface="FZLanTingHeiPro" panose="02000500000000000000" pitchFamily="2" charset="-122"/>
            </a:endParaRPr>
          </a:p>
        </p:txBody>
      </p:sp>
      <p:sp>
        <p:nvSpPr>
          <p:cNvPr id="7" name="椭圆 6">
            <a:extLst>
              <a:ext uri="{FF2B5EF4-FFF2-40B4-BE49-F238E27FC236}">
                <a16:creationId xmlns:a16="http://schemas.microsoft.com/office/drawing/2014/main" id="{8BFA2892-9FA1-4EC1-C11E-1BDD5803F679}"/>
              </a:ext>
            </a:extLst>
          </p:cNvPr>
          <p:cNvSpPr/>
          <p:nvPr/>
        </p:nvSpPr>
        <p:spPr>
          <a:xfrm>
            <a:off x="3986678" y="2735660"/>
            <a:ext cx="416688" cy="416688"/>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1</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45" name="椭圆 44">
            <a:extLst>
              <a:ext uri="{FF2B5EF4-FFF2-40B4-BE49-F238E27FC236}">
                <a16:creationId xmlns:a16="http://schemas.microsoft.com/office/drawing/2014/main" id="{DF242695-999C-EFDE-AFBB-7065FD213871}"/>
              </a:ext>
            </a:extLst>
          </p:cNvPr>
          <p:cNvSpPr/>
          <p:nvPr/>
        </p:nvSpPr>
        <p:spPr>
          <a:xfrm>
            <a:off x="3544476" y="3845386"/>
            <a:ext cx="416688" cy="416688"/>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2</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46" name="椭圆 45">
            <a:extLst>
              <a:ext uri="{FF2B5EF4-FFF2-40B4-BE49-F238E27FC236}">
                <a16:creationId xmlns:a16="http://schemas.microsoft.com/office/drawing/2014/main" id="{A2AD0DB7-F3ED-1D9B-AEA6-00F76D55400A}"/>
              </a:ext>
            </a:extLst>
          </p:cNvPr>
          <p:cNvSpPr/>
          <p:nvPr/>
        </p:nvSpPr>
        <p:spPr>
          <a:xfrm>
            <a:off x="3986678" y="5004297"/>
            <a:ext cx="416688" cy="416688"/>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3</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51" name="椭圆 50">
            <a:extLst>
              <a:ext uri="{FF2B5EF4-FFF2-40B4-BE49-F238E27FC236}">
                <a16:creationId xmlns:a16="http://schemas.microsoft.com/office/drawing/2014/main" id="{F78FD107-E8B3-6E84-516F-2C2351EB9F95}"/>
              </a:ext>
            </a:extLst>
          </p:cNvPr>
          <p:cNvSpPr/>
          <p:nvPr/>
        </p:nvSpPr>
        <p:spPr>
          <a:xfrm>
            <a:off x="7944852" y="2735660"/>
            <a:ext cx="416688" cy="416688"/>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1</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52" name="椭圆 51">
            <a:extLst>
              <a:ext uri="{FF2B5EF4-FFF2-40B4-BE49-F238E27FC236}">
                <a16:creationId xmlns:a16="http://schemas.microsoft.com/office/drawing/2014/main" id="{F46DD031-2BF5-14A0-583A-4F91E4ABF3EA}"/>
              </a:ext>
            </a:extLst>
          </p:cNvPr>
          <p:cNvSpPr/>
          <p:nvPr/>
        </p:nvSpPr>
        <p:spPr>
          <a:xfrm>
            <a:off x="8348811" y="3858404"/>
            <a:ext cx="416688" cy="416688"/>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2</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53" name="椭圆 52">
            <a:extLst>
              <a:ext uri="{FF2B5EF4-FFF2-40B4-BE49-F238E27FC236}">
                <a16:creationId xmlns:a16="http://schemas.microsoft.com/office/drawing/2014/main" id="{7B4B3D24-F6E0-688C-8266-9C91438AEEFC}"/>
              </a:ext>
            </a:extLst>
          </p:cNvPr>
          <p:cNvSpPr/>
          <p:nvPr/>
        </p:nvSpPr>
        <p:spPr>
          <a:xfrm>
            <a:off x="7944852" y="5004297"/>
            <a:ext cx="416688" cy="416688"/>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latin typeface="FZLanTingHeiPro_GB18030 Medium" panose="02000500000000000000" pitchFamily="2" charset="-122"/>
                <a:ea typeface="FZLanTingHeiPro_GB18030 Medium" panose="02000500000000000000" pitchFamily="2" charset="-122"/>
              </a:rPr>
              <a:t>3</a:t>
            </a:r>
            <a:endParaRPr kumimoji="1" lang="zh-CN" altLang="en-US" dirty="0">
              <a:latin typeface="FZLanTingHeiPro_GB18030 Medium" panose="02000500000000000000" pitchFamily="2" charset="-122"/>
              <a:ea typeface="FZLanTingHeiPro_GB18030 Medium" panose="02000500000000000000" pitchFamily="2" charset="-122"/>
            </a:endParaRPr>
          </a:p>
        </p:txBody>
      </p:sp>
      <p:sp>
        <p:nvSpPr>
          <p:cNvPr id="66" name="圆角矩形 65">
            <a:extLst>
              <a:ext uri="{FF2B5EF4-FFF2-40B4-BE49-F238E27FC236}">
                <a16:creationId xmlns:a16="http://schemas.microsoft.com/office/drawing/2014/main" id="{4A6C3B1F-5B78-AED6-187B-20651B9990E6}"/>
              </a:ext>
            </a:extLst>
          </p:cNvPr>
          <p:cNvSpPr/>
          <p:nvPr/>
        </p:nvSpPr>
        <p:spPr>
          <a:xfrm>
            <a:off x="2085285" y="1628142"/>
            <a:ext cx="2226895" cy="490653"/>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XXXX</a:t>
            </a: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68" name="圆角矩形 67">
            <a:extLst>
              <a:ext uri="{FF2B5EF4-FFF2-40B4-BE49-F238E27FC236}">
                <a16:creationId xmlns:a16="http://schemas.microsoft.com/office/drawing/2014/main" id="{8E13A4CA-8352-FBEE-9988-EB16138B8835}"/>
              </a:ext>
            </a:extLst>
          </p:cNvPr>
          <p:cNvSpPr/>
          <p:nvPr/>
        </p:nvSpPr>
        <p:spPr>
          <a:xfrm>
            <a:off x="7771440" y="1628142"/>
            <a:ext cx="2364092" cy="490653"/>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solidFill>
                  <a:schemeClr val="bg1"/>
                </a:solidFill>
                <a:latin typeface="FZLanTingHeiPro_GB18030 Medium" panose="02000500000000000000" pitchFamily="2" charset="-122"/>
                <a:ea typeface="FZLanTingHeiPro_GB18030 Medium" panose="02000500000000000000" pitchFamily="2" charset="-122"/>
              </a:rPr>
              <a:t>XXXXX</a:t>
            </a:r>
            <a:endParaRPr kumimoji="1" lang="zh-CN" altLang="en-US"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57" name="椭圆 56">
            <a:extLst>
              <a:ext uri="{FF2B5EF4-FFF2-40B4-BE49-F238E27FC236}">
                <a16:creationId xmlns:a16="http://schemas.microsoft.com/office/drawing/2014/main" id="{F4605B7D-2488-8F40-8C25-22EC4822C733}"/>
              </a:ext>
            </a:extLst>
          </p:cNvPr>
          <p:cNvSpPr/>
          <p:nvPr/>
        </p:nvSpPr>
        <p:spPr>
          <a:xfrm>
            <a:off x="4571016" y="2416364"/>
            <a:ext cx="3221798" cy="3221791"/>
          </a:xfrm>
          <a:prstGeom prst="ellipse">
            <a:avLst/>
          </a:prstGeom>
          <a:noFill/>
          <a:ln>
            <a:solidFill>
              <a:srgbClr val="336F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6" name="圆角矩形 35">
            <a:extLst>
              <a:ext uri="{FF2B5EF4-FFF2-40B4-BE49-F238E27FC236}">
                <a16:creationId xmlns:a16="http://schemas.microsoft.com/office/drawing/2014/main" id="{7FA16A4C-F27D-AA41-A925-8F3CE5A8B33C}"/>
              </a:ext>
            </a:extLst>
          </p:cNvPr>
          <p:cNvSpPr/>
          <p:nvPr/>
        </p:nvSpPr>
        <p:spPr>
          <a:xfrm>
            <a:off x="8968863" y="3774738"/>
            <a:ext cx="2696959"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dirty="0">
                <a:solidFill>
                  <a:srgbClr val="336FFF"/>
                </a:solidFill>
                <a:latin typeface="FZLanTingHeiPro" panose="02000500000000000000" pitchFamily="2" charset="-122"/>
                <a:ea typeface="FZLanTingHeiPro" panose="02000500000000000000" pitchFamily="2" charset="-122"/>
              </a:rPr>
              <a:t>内容占位文案</a:t>
            </a:r>
            <a:r>
              <a:rPr lang="en-US" altLang="zh-CN" sz="1600" dirty="0">
                <a:solidFill>
                  <a:srgbClr val="336FFF"/>
                </a:solidFill>
                <a:latin typeface="FZLanTingHeiPro" panose="02000500000000000000" pitchFamily="2" charset="-122"/>
                <a:ea typeface="FZLanTingHeiPro" panose="02000500000000000000" pitchFamily="2" charset="-122"/>
              </a:rPr>
              <a:t>1234</a:t>
            </a:r>
            <a:endParaRPr lang="zh-CN" altLang="en-US" sz="1600" dirty="0">
              <a:solidFill>
                <a:srgbClr val="336FFF"/>
              </a:solidFill>
              <a:latin typeface="FZLanTingHeiPro" panose="02000500000000000000" pitchFamily="2" charset="-122"/>
              <a:ea typeface="FZLanTingHeiPro" panose="02000500000000000000" pitchFamily="2" charset="-122"/>
            </a:endParaRPr>
          </a:p>
        </p:txBody>
      </p:sp>
      <p:sp>
        <p:nvSpPr>
          <p:cNvPr id="41" name="圆角矩形 40">
            <a:extLst>
              <a:ext uri="{FF2B5EF4-FFF2-40B4-BE49-F238E27FC236}">
                <a16:creationId xmlns:a16="http://schemas.microsoft.com/office/drawing/2014/main" id="{7BEBC04C-449B-B147-A1C3-D031AB1D80EF}"/>
              </a:ext>
            </a:extLst>
          </p:cNvPr>
          <p:cNvSpPr/>
          <p:nvPr/>
        </p:nvSpPr>
        <p:spPr>
          <a:xfrm>
            <a:off x="8697929" y="4903627"/>
            <a:ext cx="2696959" cy="50287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zh-CN" altLang="en-US" sz="1600" dirty="0">
                <a:solidFill>
                  <a:srgbClr val="336FFF"/>
                </a:solidFill>
                <a:latin typeface="FZLanTingHeiPro" panose="02000500000000000000" pitchFamily="2" charset="-122"/>
                <a:ea typeface="FZLanTingHeiPro" panose="02000500000000000000" pitchFamily="2" charset="-122"/>
              </a:rPr>
              <a:t>内容占位文案</a:t>
            </a:r>
            <a:r>
              <a:rPr lang="en-US" altLang="zh-CN" sz="1600" dirty="0">
                <a:solidFill>
                  <a:srgbClr val="336FFF"/>
                </a:solidFill>
                <a:latin typeface="FZLanTingHeiPro" panose="02000500000000000000" pitchFamily="2" charset="-122"/>
                <a:ea typeface="FZLanTingHeiPro" panose="02000500000000000000" pitchFamily="2" charset="-122"/>
              </a:rPr>
              <a:t>1234</a:t>
            </a:r>
            <a:endParaRPr lang="zh-CN" altLang="en-US" sz="1600" dirty="0">
              <a:solidFill>
                <a:srgbClr val="336FFF"/>
              </a:solidFill>
              <a:latin typeface="FZLanTingHeiPro" panose="02000500000000000000" pitchFamily="2" charset="-122"/>
              <a:ea typeface="FZLanTingHeiPro" panose="02000500000000000000" pitchFamily="2" charset="-122"/>
            </a:endParaRPr>
          </a:p>
        </p:txBody>
      </p:sp>
      <p:sp>
        <p:nvSpPr>
          <p:cNvPr id="35" name="椭圆 34">
            <a:extLst>
              <a:ext uri="{FF2B5EF4-FFF2-40B4-BE49-F238E27FC236}">
                <a16:creationId xmlns:a16="http://schemas.microsoft.com/office/drawing/2014/main" id="{0E42B02B-0383-904D-F731-F4402FC4DA7D}"/>
              </a:ext>
            </a:extLst>
          </p:cNvPr>
          <p:cNvSpPr/>
          <p:nvPr/>
        </p:nvSpPr>
        <p:spPr>
          <a:xfrm>
            <a:off x="5273218" y="3114144"/>
            <a:ext cx="1826236" cy="1826232"/>
          </a:xfrm>
          <a:prstGeom prst="ellipse">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30" name="文本框 29">
            <a:extLst>
              <a:ext uri="{FF2B5EF4-FFF2-40B4-BE49-F238E27FC236}">
                <a16:creationId xmlns:a16="http://schemas.microsoft.com/office/drawing/2014/main" id="{8D50CF3C-7787-0545-BF10-4706BB576260}"/>
              </a:ext>
            </a:extLst>
          </p:cNvPr>
          <p:cNvSpPr txBox="1"/>
          <p:nvPr/>
        </p:nvSpPr>
        <p:spPr>
          <a:xfrm>
            <a:off x="5828316" y="3654582"/>
            <a:ext cx="697627" cy="707886"/>
          </a:xfrm>
          <a:prstGeom prst="rect">
            <a:avLst/>
          </a:prstGeom>
          <a:noFill/>
        </p:spPr>
        <p:txBody>
          <a:bodyPr wrap="none" rtlCol="0">
            <a:spAutoFit/>
          </a:bodyPr>
          <a:lstStyle/>
          <a:p>
            <a:r>
              <a:rPr kumimoji="1" lang="zh-CN" altLang="en-US" sz="2000" b="1" dirty="0">
                <a:solidFill>
                  <a:schemeClr val="accent1"/>
                </a:solidFill>
                <a:latin typeface="FZLanTingHeiPro_GB18030 DemiBol" panose="02000500000000000000" pitchFamily="2" charset="-122"/>
                <a:ea typeface="FZLanTingHeiPro_GB18030 DemiBol" panose="02000500000000000000" pitchFamily="2" charset="-122"/>
              </a:rPr>
              <a:t>内容</a:t>
            </a:r>
            <a:endParaRPr kumimoji="1" lang="en-US" altLang="zh-CN" sz="2000" b="1" dirty="0">
              <a:solidFill>
                <a:schemeClr val="accent1"/>
              </a:solidFill>
              <a:latin typeface="FZLanTingHeiPro_GB18030 DemiBol" panose="02000500000000000000" pitchFamily="2" charset="-122"/>
              <a:ea typeface="FZLanTingHeiPro_GB18030 DemiBol" panose="02000500000000000000" pitchFamily="2" charset="-122"/>
            </a:endParaRPr>
          </a:p>
          <a:p>
            <a:r>
              <a:rPr kumimoji="1" lang="zh-CN" altLang="en-US" sz="2000" b="1" dirty="0">
                <a:solidFill>
                  <a:schemeClr val="accent1"/>
                </a:solidFill>
                <a:latin typeface="FZLanTingHeiPro_GB18030 DemiBol" panose="02000500000000000000" pitchFamily="2" charset="-122"/>
                <a:ea typeface="FZLanTingHeiPro_GB18030 DemiBol" panose="02000500000000000000" pitchFamily="2" charset="-122"/>
              </a:rPr>
              <a:t>填充</a:t>
            </a:r>
          </a:p>
        </p:txBody>
      </p:sp>
    </p:spTree>
    <p:extLst>
      <p:ext uri="{BB962C8B-B14F-4D97-AF65-F5344CB8AC3E}">
        <p14:creationId xmlns:p14="http://schemas.microsoft.com/office/powerpoint/2010/main" val="1175548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a:extLst>
              <a:ext uri="{FF2B5EF4-FFF2-40B4-BE49-F238E27FC236}">
                <a16:creationId xmlns:a16="http://schemas.microsoft.com/office/drawing/2014/main" id="{510FEB31-06F9-6946-8A68-C448CBA30E0C}"/>
              </a:ext>
            </a:extLst>
          </p:cNvPr>
          <p:cNvSpPr/>
          <p:nvPr/>
        </p:nvSpPr>
        <p:spPr>
          <a:xfrm>
            <a:off x="1634959" y="-450883"/>
            <a:ext cx="8112925" cy="8111222"/>
          </a:xfrm>
          <a:prstGeom prst="ellipse">
            <a:avLst/>
          </a:prstGeom>
          <a:noFill/>
          <a:ln w="762000">
            <a:gradFill>
              <a:gsLst>
                <a:gs pos="73000">
                  <a:schemeClr val="accent1">
                    <a:lumMod val="5000"/>
                    <a:lumOff val="95000"/>
                    <a:alpha val="0"/>
                  </a:schemeClr>
                </a:gs>
                <a:gs pos="91000">
                  <a:schemeClr val="accent1">
                    <a:lumMod val="45000"/>
                    <a:lumOff val="55000"/>
                    <a:alpha val="7000"/>
                  </a:schemeClr>
                </a:gs>
                <a:gs pos="100000">
                  <a:schemeClr val="accent1">
                    <a:lumMod val="30000"/>
                    <a:lumOff val="70000"/>
                    <a:alpha val="41000"/>
                  </a:schemeClr>
                </a:gs>
              </a:gsLst>
              <a:lin ang="10800000" scaled="0"/>
            </a:gra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44" name="椭圆 43">
            <a:extLst>
              <a:ext uri="{FF2B5EF4-FFF2-40B4-BE49-F238E27FC236}">
                <a16:creationId xmlns:a16="http://schemas.microsoft.com/office/drawing/2014/main" id="{6183CBC2-CD0A-E74B-AF9F-2F712F8A8B50}"/>
              </a:ext>
            </a:extLst>
          </p:cNvPr>
          <p:cNvSpPr/>
          <p:nvPr/>
        </p:nvSpPr>
        <p:spPr>
          <a:xfrm rot="10800000">
            <a:off x="1836302" y="-450882"/>
            <a:ext cx="8112925" cy="8111222"/>
          </a:xfrm>
          <a:prstGeom prst="ellipse">
            <a:avLst/>
          </a:prstGeom>
          <a:noFill/>
          <a:ln w="762000">
            <a:gradFill>
              <a:gsLst>
                <a:gs pos="73000">
                  <a:schemeClr val="accent1">
                    <a:lumMod val="5000"/>
                    <a:lumOff val="95000"/>
                    <a:alpha val="0"/>
                  </a:schemeClr>
                </a:gs>
                <a:gs pos="91000">
                  <a:schemeClr val="accent1">
                    <a:lumMod val="45000"/>
                    <a:lumOff val="55000"/>
                    <a:alpha val="7000"/>
                  </a:schemeClr>
                </a:gs>
                <a:gs pos="100000">
                  <a:schemeClr val="accent1">
                    <a:lumMod val="30000"/>
                    <a:lumOff val="70000"/>
                    <a:alpha val="41000"/>
                  </a:schemeClr>
                </a:gs>
              </a:gsLst>
              <a:lin ang="10800000" scaled="0"/>
            </a:gra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45" name="椭圆 44">
            <a:extLst>
              <a:ext uri="{FF2B5EF4-FFF2-40B4-BE49-F238E27FC236}">
                <a16:creationId xmlns:a16="http://schemas.microsoft.com/office/drawing/2014/main" id="{1C68AF2A-D801-1A4A-9A7D-A387104DD602}"/>
              </a:ext>
            </a:extLst>
          </p:cNvPr>
          <p:cNvSpPr/>
          <p:nvPr/>
        </p:nvSpPr>
        <p:spPr>
          <a:xfrm>
            <a:off x="3713777" y="1483028"/>
            <a:ext cx="4243410" cy="4243401"/>
          </a:xfrm>
          <a:prstGeom prst="ellipse">
            <a:avLst/>
          </a:prstGeom>
          <a:gradFill flip="none" rotWithShape="1">
            <a:gsLst>
              <a:gs pos="57000">
                <a:schemeClr val="accent1">
                  <a:lumMod val="45000"/>
                  <a:lumOff val="55000"/>
                  <a:alpha val="12498"/>
                </a:schemeClr>
              </a:gs>
              <a:gs pos="9000">
                <a:schemeClr val="accent1">
                  <a:lumMod val="30000"/>
                  <a:lumOff val="70000"/>
                </a:schemeClr>
              </a:gs>
            </a:gsLst>
            <a:path path="shape">
              <a:fillToRect l="50000" t="50000" r="50000" b="50000"/>
            </a:path>
            <a:tileRect/>
          </a:gradFill>
          <a:ln w="152400">
            <a:solidFill>
              <a:schemeClr val="bg1">
                <a:alpha val="51000"/>
              </a:schemeClr>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4" name="椭圆 3">
            <a:extLst>
              <a:ext uri="{FF2B5EF4-FFF2-40B4-BE49-F238E27FC236}">
                <a16:creationId xmlns:a16="http://schemas.microsoft.com/office/drawing/2014/main" id="{80447B41-2E74-CC4B-B3FB-FABDF91ABC63}"/>
              </a:ext>
            </a:extLst>
          </p:cNvPr>
          <p:cNvSpPr/>
          <p:nvPr/>
        </p:nvSpPr>
        <p:spPr>
          <a:xfrm>
            <a:off x="4715507" y="2496704"/>
            <a:ext cx="2158183" cy="2158183"/>
          </a:xfrm>
          <a:prstGeom prst="ellipse">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33C9A"/>
              </a:solidFill>
            </a:endParaRPr>
          </a:p>
        </p:txBody>
      </p:sp>
      <p:sp>
        <p:nvSpPr>
          <p:cNvPr id="2" name="标题 1">
            <a:extLst>
              <a:ext uri="{FF2B5EF4-FFF2-40B4-BE49-F238E27FC236}">
                <a16:creationId xmlns:a16="http://schemas.microsoft.com/office/drawing/2014/main" id="{1D85A33A-627A-8445-9DF3-56EFCA6E7BB2}"/>
              </a:ext>
            </a:extLst>
          </p:cNvPr>
          <p:cNvSpPr>
            <a:spLocks noGrp="1"/>
          </p:cNvSpPr>
          <p:nvPr>
            <p:ph type="title"/>
          </p:nvPr>
        </p:nvSpPr>
        <p:spPr/>
        <p:txBody>
          <a:bodyPr/>
          <a:lstStyle/>
          <a:p>
            <a:r>
              <a:rPr lang="zh-CN" altLang="en-US" dirty="0"/>
              <a:t>环形图</a:t>
            </a:r>
            <a:endParaRPr kumimoji="1" lang="zh-CN" altLang="en-US" dirty="0"/>
          </a:p>
        </p:txBody>
      </p:sp>
      <p:sp>
        <p:nvSpPr>
          <p:cNvPr id="3" name="椭圆 2">
            <a:extLst>
              <a:ext uri="{FF2B5EF4-FFF2-40B4-BE49-F238E27FC236}">
                <a16:creationId xmlns:a16="http://schemas.microsoft.com/office/drawing/2014/main" id="{858749CE-0F92-6547-8414-DE7133FC32AC}"/>
              </a:ext>
            </a:extLst>
          </p:cNvPr>
          <p:cNvSpPr/>
          <p:nvPr/>
        </p:nvSpPr>
        <p:spPr>
          <a:xfrm>
            <a:off x="4893501" y="2674698"/>
            <a:ext cx="1802195" cy="1802195"/>
          </a:xfrm>
          <a:prstGeom prst="ellipse">
            <a:avLst/>
          </a:prstGeom>
          <a:gradFill>
            <a:gsLst>
              <a:gs pos="40000">
                <a:schemeClr val="accent1"/>
              </a:gs>
              <a:gs pos="99000">
                <a:srgbClr val="0D72FF"/>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a:extLst>
              <a:ext uri="{FF2B5EF4-FFF2-40B4-BE49-F238E27FC236}">
                <a16:creationId xmlns:a16="http://schemas.microsoft.com/office/drawing/2014/main" id="{5AEF7321-97DB-C44C-8693-5D21ABBCF19B}"/>
              </a:ext>
            </a:extLst>
          </p:cNvPr>
          <p:cNvSpPr/>
          <p:nvPr/>
        </p:nvSpPr>
        <p:spPr>
          <a:xfrm>
            <a:off x="3672893" y="1454095"/>
            <a:ext cx="4243410" cy="4243401"/>
          </a:xfrm>
          <a:prstGeom prst="ellipse">
            <a:avLst/>
          </a:prstGeom>
          <a:noFill/>
          <a:ln w="152400">
            <a:no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9" name="椭圆 8">
            <a:extLst>
              <a:ext uri="{FF2B5EF4-FFF2-40B4-BE49-F238E27FC236}">
                <a16:creationId xmlns:a16="http://schemas.microsoft.com/office/drawing/2014/main" id="{4E5B212A-DD73-1742-87B5-D814B54606B9}"/>
              </a:ext>
            </a:extLst>
          </p:cNvPr>
          <p:cNvSpPr/>
          <p:nvPr/>
        </p:nvSpPr>
        <p:spPr>
          <a:xfrm>
            <a:off x="2756820" y="538023"/>
            <a:ext cx="6075556" cy="6075543"/>
          </a:xfrm>
          <a:prstGeom prst="ellipse">
            <a:avLst/>
          </a:prstGeom>
          <a:noFill/>
          <a:ln w="76200">
            <a:solidFill>
              <a:schemeClr val="bg1">
                <a:alpha val="50000"/>
              </a:schemeClr>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pic>
        <p:nvPicPr>
          <p:cNvPr id="17" name="图片 16">
            <a:extLst>
              <a:ext uri="{FF2B5EF4-FFF2-40B4-BE49-F238E27FC236}">
                <a16:creationId xmlns:a16="http://schemas.microsoft.com/office/drawing/2014/main" id="{0A426B72-D976-984D-A40A-CE26EA63B0EE}"/>
              </a:ext>
            </a:extLst>
          </p:cNvPr>
          <p:cNvPicPr>
            <a:picLocks noChangeAspect="1"/>
          </p:cNvPicPr>
          <p:nvPr/>
        </p:nvPicPr>
        <p:blipFill>
          <a:blip r:embed="rId2"/>
          <a:stretch>
            <a:fillRect/>
          </a:stretch>
        </p:blipFill>
        <p:spPr>
          <a:xfrm>
            <a:off x="4160975" y="1456592"/>
            <a:ext cx="764273" cy="764273"/>
          </a:xfrm>
          <a:prstGeom prst="rect">
            <a:avLst/>
          </a:prstGeom>
        </p:spPr>
      </p:pic>
      <p:pic>
        <p:nvPicPr>
          <p:cNvPr id="18" name="图片 17">
            <a:extLst>
              <a:ext uri="{FF2B5EF4-FFF2-40B4-BE49-F238E27FC236}">
                <a16:creationId xmlns:a16="http://schemas.microsoft.com/office/drawing/2014/main" id="{677E67C9-9152-2047-809B-AF3EB0AC363C}"/>
              </a:ext>
            </a:extLst>
          </p:cNvPr>
          <p:cNvPicPr>
            <a:picLocks noChangeAspect="1"/>
          </p:cNvPicPr>
          <p:nvPr/>
        </p:nvPicPr>
        <p:blipFill>
          <a:blip r:embed="rId3"/>
          <a:stretch>
            <a:fillRect/>
          </a:stretch>
        </p:blipFill>
        <p:spPr>
          <a:xfrm>
            <a:off x="3290756" y="3046863"/>
            <a:ext cx="764273" cy="764273"/>
          </a:xfrm>
          <a:prstGeom prst="rect">
            <a:avLst/>
          </a:prstGeom>
        </p:spPr>
      </p:pic>
      <p:pic>
        <p:nvPicPr>
          <p:cNvPr id="19" name="图片 18">
            <a:extLst>
              <a:ext uri="{FF2B5EF4-FFF2-40B4-BE49-F238E27FC236}">
                <a16:creationId xmlns:a16="http://schemas.microsoft.com/office/drawing/2014/main" id="{E4C87ED3-B192-0740-A052-5DAAAC075880}"/>
              </a:ext>
            </a:extLst>
          </p:cNvPr>
          <p:cNvPicPr>
            <a:picLocks noChangeAspect="1"/>
          </p:cNvPicPr>
          <p:nvPr/>
        </p:nvPicPr>
        <p:blipFill>
          <a:blip r:embed="rId4"/>
          <a:stretch>
            <a:fillRect/>
          </a:stretch>
        </p:blipFill>
        <p:spPr>
          <a:xfrm>
            <a:off x="6733207" y="1454095"/>
            <a:ext cx="764273" cy="764273"/>
          </a:xfrm>
          <a:prstGeom prst="rect">
            <a:avLst/>
          </a:prstGeom>
        </p:spPr>
      </p:pic>
      <p:pic>
        <p:nvPicPr>
          <p:cNvPr id="20" name="图片 19">
            <a:extLst>
              <a:ext uri="{FF2B5EF4-FFF2-40B4-BE49-F238E27FC236}">
                <a16:creationId xmlns:a16="http://schemas.microsoft.com/office/drawing/2014/main" id="{64767418-5B94-9D40-B9CE-4F76029BCB2E}"/>
              </a:ext>
            </a:extLst>
          </p:cNvPr>
          <p:cNvPicPr>
            <a:picLocks noChangeAspect="1"/>
          </p:cNvPicPr>
          <p:nvPr/>
        </p:nvPicPr>
        <p:blipFill>
          <a:blip r:embed="rId5"/>
          <a:stretch>
            <a:fillRect/>
          </a:stretch>
        </p:blipFill>
        <p:spPr>
          <a:xfrm>
            <a:off x="7507552" y="3051798"/>
            <a:ext cx="764273" cy="764273"/>
          </a:xfrm>
          <a:prstGeom prst="rect">
            <a:avLst/>
          </a:prstGeom>
        </p:spPr>
      </p:pic>
      <p:pic>
        <p:nvPicPr>
          <p:cNvPr id="21" name="图片 20">
            <a:extLst>
              <a:ext uri="{FF2B5EF4-FFF2-40B4-BE49-F238E27FC236}">
                <a16:creationId xmlns:a16="http://schemas.microsoft.com/office/drawing/2014/main" id="{AE5CAE9F-7AA5-A249-931D-CC6011471BB1}"/>
              </a:ext>
            </a:extLst>
          </p:cNvPr>
          <p:cNvPicPr>
            <a:picLocks noChangeAspect="1"/>
          </p:cNvPicPr>
          <p:nvPr/>
        </p:nvPicPr>
        <p:blipFill>
          <a:blip r:embed="rId2"/>
          <a:stretch>
            <a:fillRect/>
          </a:stretch>
        </p:blipFill>
        <p:spPr>
          <a:xfrm>
            <a:off x="4160975" y="4835378"/>
            <a:ext cx="764273" cy="764273"/>
          </a:xfrm>
          <a:prstGeom prst="rect">
            <a:avLst/>
          </a:prstGeom>
        </p:spPr>
      </p:pic>
      <p:pic>
        <p:nvPicPr>
          <p:cNvPr id="22" name="图片 21">
            <a:extLst>
              <a:ext uri="{FF2B5EF4-FFF2-40B4-BE49-F238E27FC236}">
                <a16:creationId xmlns:a16="http://schemas.microsoft.com/office/drawing/2014/main" id="{221B97DE-CF85-AF45-9F32-95CADB1C446F}"/>
              </a:ext>
            </a:extLst>
          </p:cNvPr>
          <p:cNvPicPr>
            <a:picLocks noChangeAspect="1"/>
          </p:cNvPicPr>
          <p:nvPr/>
        </p:nvPicPr>
        <p:blipFill>
          <a:blip r:embed="rId4"/>
          <a:stretch>
            <a:fillRect/>
          </a:stretch>
        </p:blipFill>
        <p:spPr>
          <a:xfrm>
            <a:off x="6733207" y="4832881"/>
            <a:ext cx="764273" cy="764273"/>
          </a:xfrm>
          <a:prstGeom prst="rect">
            <a:avLst/>
          </a:prstGeom>
        </p:spPr>
      </p:pic>
      <p:sp>
        <p:nvSpPr>
          <p:cNvPr id="23" name="文本框 22">
            <a:extLst>
              <a:ext uri="{FF2B5EF4-FFF2-40B4-BE49-F238E27FC236}">
                <a16:creationId xmlns:a16="http://schemas.microsoft.com/office/drawing/2014/main" id="{A6ACBF80-336A-B64D-9389-1CC7568CC987}"/>
              </a:ext>
            </a:extLst>
          </p:cNvPr>
          <p:cNvSpPr txBox="1"/>
          <p:nvPr/>
        </p:nvSpPr>
        <p:spPr>
          <a:xfrm>
            <a:off x="4248508" y="2278732"/>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4" name="文本框 23">
            <a:extLst>
              <a:ext uri="{FF2B5EF4-FFF2-40B4-BE49-F238E27FC236}">
                <a16:creationId xmlns:a16="http://schemas.microsoft.com/office/drawing/2014/main" id="{F06689E7-8A43-9348-B779-9E56666FEDFD}"/>
              </a:ext>
            </a:extLst>
          </p:cNvPr>
          <p:cNvSpPr txBox="1"/>
          <p:nvPr/>
        </p:nvSpPr>
        <p:spPr>
          <a:xfrm>
            <a:off x="6845602" y="2284085"/>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5" name="文本框 24">
            <a:extLst>
              <a:ext uri="{FF2B5EF4-FFF2-40B4-BE49-F238E27FC236}">
                <a16:creationId xmlns:a16="http://schemas.microsoft.com/office/drawing/2014/main" id="{292E7306-781B-BD45-9EB3-7F9CA09ED248}"/>
              </a:ext>
            </a:extLst>
          </p:cNvPr>
          <p:cNvSpPr txBox="1"/>
          <p:nvPr/>
        </p:nvSpPr>
        <p:spPr>
          <a:xfrm>
            <a:off x="7592170" y="3917512"/>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6" name="文本框 25">
            <a:extLst>
              <a:ext uri="{FF2B5EF4-FFF2-40B4-BE49-F238E27FC236}">
                <a16:creationId xmlns:a16="http://schemas.microsoft.com/office/drawing/2014/main" id="{F6E269FB-680B-E14C-B49A-B72D05CF4727}"/>
              </a:ext>
            </a:extLst>
          </p:cNvPr>
          <p:cNvSpPr txBox="1"/>
          <p:nvPr/>
        </p:nvSpPr>
        <p:spPr>
          <a:xfrm>
            <a:off x="6817825" y="5702986"/>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7" name="文本框 26">
            <a:extLst>
              <a:ext uri="{FF2B5EF4-FFF2-40B4-BE49-F238E27FC236}">
                <a16:creationId xmlns:a16="http://schemas.microsoft.com/office/drawing/2014/main" id="{676CE083-A9E8-7C4E-A301-80710021A256}"/>
              </a:ext>
            </a:extLst>
          </p:cNvPr>
          <p:cNvSpPr txBox="1"/>
          <p:nvPr/>
        </p:nvSpPr>
        <p:spPr>
          <a:xfrm>
            <a:off x="4206513" y="5702986"/>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8" name="文本框 27">
            <a:extLst>
              <a:ext uri="{FF2B5EF4-FFF2-40B4-BE49-F238E27FC236}">
                <a16:creationId xmlns:a16="http://schemas.microsoft.com/office/drawing/2014/main" id="{F91AECF6-B316-BD4B-A951-3C22F42A9901}"/>
              </a:ext>
            </a:extLst>
          </p:cNvPr>
          <p:cNvSpPr txBox="1"/>
          <p:nvPr/>
        </p:nvSpPr>
        <p:spPr>
          <a:xfrm>
            <a:off x="3375374" y="3863531"/>
            <a:ext cx="595035"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内容</a:t>
            </a:r>
          </a:p>
        </p:txBody>
      </p:sp>
      <p:sp>
        <p:nvSpPr>
          <p:cNvPr id="29" name="文本框 28">
            <a:extLst>
              <a:ext uri="{FF2B5EF4-FFF2-40B4-BE49-F238E27FC236}">
                <a16:creationId xmlns:a16="http://schemas.microsoft.com/office/drawing/2014/main" id="{A04E3510-5B1C-EB43-A917-3D7B8C32C35C}"/>
              </a:ext>
            </a:extLst>
          </p:cNvPr>
          <p:cNvSpPr txBox="1"/>
          <p:nvPr/>
        </p:nvSpPr>
        <p:spPr>
          <a:xfrm>
            <a:off x="5295629" y="2925835"/>
            <a:ext cx="1000595" cy="923330"/>
          </a:xfrm>
          <a:prstGeom prst="rect">
            <a:avLst/>
          </a:prstGeom>
          <a:noFill/>
        </p:spPr>
        <p:txBody>
          <a:bodyPr wrap="none" rtlCol="0">
            <a:spAutoFit/>
          </a:bodyPr>
          <a:lstStyle/>
          <a:p>
            <a:r>
              <a:rPr kumimoji="1" lang="en-US" altLang="zh-CN" sz="5400" b="1" dirty="0">
                <a:solidFill>
                  <a:schemeClr val="bg1"/>
                </a:solidFill>
                <a:latin typeface="Gilroy Bold" pitchFamily="2" charset="0"/>
                <a:ea typeface="FZLanTingHeiPro_GB18030 DemiBol" panose="02000500000000000000" pitchFamily="2" charset="-122"/>
              </a:rPr>
              <a:t>50</a:t>
            </a:r>
            <a:endParaRPr kumimoji="1" lang="zh-CN" altLang="en-US" sz="5400" b="1" dirty="0">
              <a:solidFill>
                <a:schemeClr val="bg1"/>
              </a:solidFill>
              <a:latin typeface="Gilroy Bold" pitchFamily="2" charset="0"/>
              <a:ea typeface="FZLanTingHeiPro_GB18030 DemiBol" panose="02000500000000000000" pitchFamily="2" charset="-122"/>
            </a:endParaRPr>
          </a:p>
        </p:txBody>
      </p:sp>
      <p:sp>
        <p:nvSpPr>
          <p:cNvPr id="30" name="文本框 29">
            <a:extLst>
              <a:ext uri="{FF2B5EF4-FFF2-40B4-BE49-F238E27FC236}">
                <a16:creationId xmlns:a16="http://schemas.microsoft.com/office/drawing/2014/main" id="{4D743A30-7EB8-BA49-BAC6-E581251DA523}"/>
              </a:ext>
            </a:extLst>
          </p:cNvPr>
          <p:cNvSpPr txBox="1"/>
          <p:nvPr/>
        </p:nvSpPr>
        <p:spPr>
          <a:xfrm>
            <a:off x="6181924" y="2857646"/>
            <a:ext cx="397866" cy="584775"/>
          </a:xfrm>
          <a:prstGeom prst="rect">
            <a:avLst/>
          </a:prstGeom>
          <a:noFill/>
        </p:spPr>
        <p:txBody>
          <a:bodyPr wrap="none" rtlCol="0">
            <a:spAutoFit/>
          </a:bodyPr>
          <a:lstStyle/>
          <a:p>
            <a:r>
              <a:rPr kumimoji="1" lang="en-US" altLang="zh-CN" sz="3200" b="1" dirty="0">
                <a:solidFill>
                  <a:schemeClr val="bg1"/>
                </a:solidFill>
                <a:latin typeface="FZLanTingHeiPro_GB18030 DemiBol" panose="02000500000000000000" pitchFamily="2" charset="-122"/>
                <a:ea typeface="FZLanTingHeiPro_GB18030 DemiBol" panose="02000500000000000000" pitchFamily="2" charset="-122"/>
              </a:rPr>
              <a:t>+</a:t>
            </a:r>
            <a:endParaRPr kumimoji="1" lang="zh-CN" altLang="en-US" sz="3200" b="1" dirty="0">
              <a:solidFill>
                <a:schemeClr val="bg1"/>
              </a:solidFill>
              <a:latin typeface="FZLanTingHeiPro_GB18030 DemiBol" panose="02000500000000000000" pitchFamily="2" charset="-122"/>
              <a:ea typeface="FZLanTingHeiPro_GB18030 DemiBol" panose="02000500000000000000" pitchFamily="2" charset="-122"/>
            </a:endParaRPr>
          </a:p>
        </p:txBody>
      </p:sp>
      <p:sp>
        <p:nvSpPr>
          <p:cNvPr id="31" name="文本框 30">
            <a:extLst>
              <a:ext uri="{FF2B5EF4-FFF2-40B4-BE49-F238E27FC236}">
                <a16:creationId xmlns:a16="http://schemas.microsoft.com/office/drawing/2014/main" id="{993A33A1-24FC-9047-B705-072E51B92D1C}"/>
              </a:ext>
            </a:extLst>
          </p:cNvPr>
          <p:cNvSpPr txBox="1"/>
          <p:nvPr/>
        </p:nvSpPr>
        <p:spPr>
          <a:xfrm>
            <a:off x="5196745" y="3770304"/>
            <a:ext cx="1210588" cy="400110"/>
          </a:xfrm>
          <a:prstGeom prst="rect">
            <a:avLst/>
          </a:prstGeom>
          <a:noFill/>
        </p:spPr>
        <p:txBody>
          <a:bodyPr wrap="none" rtlCol="0">
            <a:spAutoFit/>
          </a:bodyPr>
          <a:lstStyle/>
          <a:p>
            <a:r>
              <a:rPr kumimoji="1" lang="zh-CN" altLang="en-US" sz="2000" b="1" dirty="0">
                <a:solidFill>
                  <a:schemeClr val="bg1"/>
                </a:solidFill>
                <a:latin typeface="FZLanTingHeiPro_GB18030 DemiBol" panose="02000500000000000000" pitchFamily="2" charset="-122"/>
                <a:ea typeface="FZLanTingHeiPro_GB18030 DemiBol" panose="02000500000000000000" pitchFamily="2" charset="-122"/>
              </a:rPr>
              <a:t>内容填充</a:t>
            </a:r>
          </a:p>
        </p:txBody>
      </p:sp>
      <p:pic>
        <p:nvPicPr>
          <p:cNvPr id="32" name="图片 31">
            <a:extLst>
              <a:ext uri="{FF2B5EF4-FFF2-40B4-BE49-F238E27FC236}">
                <a16:creationId xmlns:a16="http://schemas.microsoft.com/office/drawing/2014/main" id="{E7B45481-84CC-F34A-BC81-5BB0D1E05B80}"/>
              </a:ext>
            </a:extLst>
          </p:cNvPr>
          <p:cNvPicPr>
            <a:picLocks noChangeAspect="1"/>
          </p:cNvPicPr>
          <p:nvPr/>
        </p:nvPicPr>
        <p:blipFill>
          <a:blip r:embed="rId4">
            <a:alphaModFix amt="47000"/>
          </a:blip>
          <a:stretch>
            <a:fillRect/>
          </a:stretch>
        </p:blipFill>
        <p:spPr>
          <a:xfrm>
            <a:off x="2401738" y="1955968"/>
            <a:ext cx="625969" cy="625969"/>
          </a:xfrm>
          <a:prstGeom prst="rect">
            <a:avLst/>
          </a:prstGeom>
        </p:spPr>
      </p:pic>
      <p:pic>
        <p:nvPicPr>
          <p:cNvPr id="38" name="图片 37">
            <a:extLst>
              <a:ext uri="{FF2B5EF4-FFF2-40B4-BE49-F238E27FC236}">
                <a16:creationId xmlns:a16="http://schemas.microsoft.com/office/drawing/2014/main" id="{C68AE887-9231-6449-B7B0-C3BA838C17B9}"/>
              </a:ext>
            </a:extLst>
          </p:cNvPr>
          <p:cNvPicPr>
            <a:picLocks/>
          </p:cNvPicPr>
          <p:nvPr/>
        </p:nvPicPr>
        <p:blipFill>
          <a:blip r:embed="rId3">
            <a:alphaModFix amt="47000"/>
          </a:blip>
          <a:stretch>
            <a:fillRect/>
          </a:stretch>
        </p:blipFill>
        <p:spPr>
          <a:xfrm>
            <a:off x="2242773" y="4341902"/>
            <a:ext cx="625969" cy="625969"/>
          </a:xfrm>
          <a:prstGeom prst="rect">
            <a:avLst/>
          </a:prstGeom>
        </p:spPr>
      </p:pic>
      <p:pic>
        <p:nvPicPr>
          <p:cNvPr id="39" name="图片 38">
            <a:extLst>
              <a:ext uri="{FF2B5EF4-FFF2-40B4-BE49-F238E27FC236}">
                <a16:creationId xmlns:a16="http://schemas.microsoft.com/office/drawing/2014/main" id="{6920DFAB-F0AB-414C-BE36-3185526AA22C}"/>
              </a:ext>
            </a:extLst>
          </p:cNvPr>
          <p:cNvPicPr>
            <a:picLocks/>
          </p:cNvPicPr>
          <p:nvPr/>
        </p:nvPicPr>
        <p:blipFill>
          <a:blip r:embed="rId2">
            <a:alphaModFix amt="47000"/>
          </a:blip>
          <a:stretch>
            <a:fillRect/>
          </a:stretch>
        </p:blipFill>
        <p:spPr>
          <a:xfrm>
            <a:off x="1255662" y="3193798"/>
            <a:ext cx="625969" cy="625969"/>
          </a:xfrm>
          <a:prstGeom prst="rect">
            <a:avLst/>
          </a:prstGeom>
        </p:spPr>
      </p:pic>
      <p:pic>
        <p:nvPicPr>
          <p:cNvPr id="42" name="图片 41">
            <a:extLst>
              <a:ext uri="{FF2B5EF4-FFF2-40B4-BE49-F238E27FC236}">
                <a16:creationId xmlns:a16="http://schemas.microsoft.com/office/drawing/2014/main" id="{A08F7B8D-1581-9B47-82BF-1458FEFE65F4}"/>
              </a:ext>
            </a:extLst>
          </p:cNvPr>
          <p:cNvPicPr>
            <a:picLocks/>
          </p:cNvPicPr>
          <p:nvPr/>
        </p:nvPicPr>
        <p:blipFill>
          <a:blip r:embed="rId5">
            <a:alphaModFix amt="47000"/>
          </a:blip>
          <a:stretch>
            <a:fillRect/>
          </a:stretch>
        </p:blipFill>
        <p:spPr>
          <a:xfrm>
            <a:off x="9645643" y="3193798"/>
            <a:ext cx="625969" cy="625969"/>
          </a:xfrm>
          <a:prstGeom prst="rect">
            <a:avLst/>
          </a:prstGeom>
        </p:spPr>
      </p:pic>
      <p:pic>
        <p:nvPicPr>
          <p:cNvPr id="40" name="图片 39">
            <a:extLst>
              <a:ext uri="{FF2B5EF4-FFF2-40B4-BE49-F238E27FC236}">
                <a16:creationId xmlns:a16="http://schemas.microsoft.com/office/drawing/2014/main" id="{F4B4FB45-3183-C54C-8D3F-E22C7DD669D3}"/>
              </a:ext>
            </a:extLst>
          </p:cNvPr>
          <p:cNvPicPr>
            <a:picLocks/>
          </p:cNvPicPr>
          <p:nvPr/>
        </p:nvPicPr>
        <p:blipFill>
          <a:blip r:embed="rId2">
            <a:alphaModFix amt="47000"/>
          </a:blip>
          <a:stretch>
            <a:fillRect/>
          </a:stretch>
        </p:blipFill>
        <p:spPr>
          <a:xfrm>
            <a:off x="8609648" y="2045984"/>
            <a:ext cx="625969" cy="625969"/>
          </a:xfrm>
          <a:prstGeom prst="rect">
            <a:avLst/>
          </a:prstGeom>
        </p:spPr>
      </p:pic>
      <p:pic>
        <p:nvPicPr>
          <p:cNvPr id="41" name="图片 40">
            <a:extLst>
              <a:ext uri="{FF2B5EF4-FFF2-40B4-BE49-F238E27FC236}">
                <a16:creationId xmlns:a16="http://schemas.microsoft.com/office/drawing/2014/main" id="{CE2A4EBB-22BB-3041-9A75-82135F62C1B9}"/>
              </a:ext>
            </a:extLst>
          </p:cNvPr>
          <p:cNvPicPr>
            <a:picLocks/>
          </p:cNvPicPr>
          <p:nvPr/>
        </p:nvPicPr>
        <p:blipFill>
          <a:blip r:embed="rId5">
            <a:alphaModFix amt="47000"/>
          </a:blip>
          <a:stretch>
            <a:fillRect/>
          </a:stretch>
        </p:blipFill>
        <p:spPr>
          <a:xfrm>
            <a:off x="8631386" y="4341902"/>
            <a:ext cx="625969" cy="625969"/>
          </a:xfrm>
          <a:prstGeom prst="rect">
            <a:avLst/>
          </a:prstGeom>
        </p:spPr>
      </p:pic>
      <p:pic>
        <p:nvPicPr>
          <p:cNvPr id="46" name="图片 45">
            <a:extLst>
              <a:ext uri="{FF2B5EF4-FFF2-40B4-BE49-F238E27FC236}">
                <a16:creationId xmlns:a16="http://schemas.microsoft.com/office/drawing/2014/main" id="{7085E53C-71E5-9B44-8225-3BCECA6874BB}"/>
              </a:ext>
            </a:extLst>
          </p:cNvPr>
          <p:cNvPicPr>
            <a:picLocks/>
          </p:cNvPicPr>
          <p:nvPr/>
        </p:nvPicPr>
        <p:blipFill>
          <a:blip r:embed="rId2">
            <a:alphaModFix amt="47000"/>
          </a:blip>
          <a:stretch>
            <a:fillRect/>
          </a:stretch>
        </p:blipFill>
        <p:spPr>
          <a:xfrm>
            <a:off x="5570434" y="688958"/>
            <a:ext cx="465025" cy="465025"/>
          </a:xfrm>
          <a:prstGeom prst="rect">
            <a:avLst/>
          </a:prstGeom>
        </p:spPr>
      </p:pic>
      <p:pic>
        <p:nvPicPr>
          <p:cNvPr id="47" name="图片 46">
            <a:extLst>
              <a:ext uri="{FF2B5EF4-FFF2-40B4-BE49-F238E27FC236}">
                <a16:creationId xmlns:a16="http://schemas.microsoft.com/office/drawing/2014/main" id="{50CEEB3C-FA68-0E4E-8E43-C06721114ADA}"/>
              </a:ext>
            </a:extLst>
          </p:cNvPr>
          <p:cNvPicPr>
            <a:picLocks/>
          </p:cNvPicPr>
          <p:nvPr/>
        </p:nvPicPr>
        <p:blipFill>
          <a:blip r:embed="rId2">
            <a:alphaModFix amt="47000"/>
          </a:blip>
          <a:stretch>
            <a:fillRect/>
          </a:stretch>
        </p:blipFill>
        <p:spPr>
          <a:xfrm>
            <a:off x="5570434" y="5806876"/>
            <a:ext cx="465025" cy="465025"/>
          </a:xfrm>
          <a:prstGeom prst="rect">
            <a:avLst/>
          </a:prstGeom>
        </p:spPr>
      </p:pic>
    </p:spTree>
    <p:extLst>
      <p:ext uri="{BB962C8B-B14F-4D97-AF65-F5344CB8AC3E}">
        <p14:creationId xmlns:p14="http://schemas.microsoft.com/office/powerpoint/2010/main" val="189862948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9CA39268-7976-606D-8B02-43BE3F64EF2C}"/>
              </a:ext>
            </a:extLst>
          </p:cNvPr>
          <p:cNvSpPr/>
          <p:nvPr/>
        </p:nvSpPr>
        <p:spPr>
          <a:xfrm rot="18900000">
            <a:off x="3562842" y="1395312"/>
            <a:ext cx="4740850" cy="4740850"/>
          </a:xfrm>
          <a:prstGeom prst="ellipse">
            <a:avLst/>
          </a:prstGeom>
          <a:solidFill>
            <a:srgbClr val="CCE0FF">
              <a:alpha val="30977"/>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1" name="椭圆 70">
            <a:extLst>
              <a:ext uri="{FF2B5EF4-FFF2-40B4-BE49-F238E27FC236}">
                <a16:creationId xmlns:a16="http://schemas.microsoft.com/office/drawing/2014/main" id="{C10A23C2-CC60-7A5D-6015-533E158DA608}"/>
              </a:ext>
            </a:extLst>
          </p:cNvPr>
          <p:cNvSpPr/>
          <p:nvPr/>
        </p:nvSpPr>
        <p:spPr>
          <a:xfrm>
            <a:off x="3240513" y="1061357"/>
            <a:ext cx="5394882" cy="5394882"/>
          </a:xfrm>
          <a:prstGeom prst="ellipse">
            <a:avLst/>
          </a:prstGeom>
          <a:noFill/>
          <a:ln>
            <a:solidFill>
              <a:srgbClr val="336FFF">
                <a:alpha val="10918"/>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圆角矩形 39">
            <a:extLst>
              <a:ext uri="{FF2B5EF4-FFF2-40B4-BE49-F238E27FC236}">
                <a16:creationId xmlns:a16="http://schemas.microsoft.com/office/drawing/2014/main" id="{8BE6F07D-C8A4-EA4D-8B65-9392F2CDFB0E}"/>
              </a:ext>
            </a:extLst>
          </p:cNvPr>
          <p:cNvSpPr/>
          <p:nvPr/>
        </p:nvSpPr>
        <p:spPr>
          <a:xfrm>
            <a:off x="7970925" y="3878155"/>
            <a:ext cx="2849898" cy="2252375"/>
          </a:xfrm>
          <a:prstGeom prst="roundRect">
            <a:avLst>
              <a:gd name="adj" fmla="val 3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8" name="圆角矩形 37">
            <a:extLst>
              <a:ext uri="{FF2B5EF4-FFF2-40B4-BE49-F238E27FC236}">
                <a16:creationId xmlns:a16="http://schemas.microsoft.com/office/drawing/2014/main" id="{44EF2CB8-E90C-564F-9FE0-ED9D532AA07D}"/>
              </a:ext>
            </a:extLst>
          </p:cNvPr>
          <p:cNvSpPr/>
          <p:nvPr/>
        </p:nvSpPr>
        <p:spPr>
          <a:xfrm>
            <a:off x="7970925" y="1382936"/>
            <a:ext cx="2849898" cy="2252375"/>
          </a:xfrm>
          <a:prstGeom prst="roundRect">
            <a:avLst>
              <a:gd name="adj" fmla="val 3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9" name="文本框 38">
            <a:extLst>
              <a:ext uri="{FF2B5EF4-FFF2-40B4-BE49-F238E27FC236}">
                <a16:creationId xmlns:a16="http://schemas.microsoft.com/office/drawing/2014/main" id="{0401CB49-0195-1F4E-827E-5802A48B6F9A}"/>
              </a:ext>
            </a:extLst>
          </p:cNvPr>
          <p:cNvSpPr txBox="1"/>
          <p:nvPr/>
        </p:nvSpPr>
        <p:spPr>
          <a:xfrm>
            <a:off x="8744980" y="1612796"/>
            <a:ext cx="2509879" cy="2266518"/>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35" name="圆角矩形 34">
            <a:extLst>
              <a:ext uri="{FF2B5EF4-FFF2-40B4-BE49-F238E27FC236}">
                <a16:creationId xmlns:a16="http://schemas.microsoft.com/office/drawing/2014/main" id="{D9A2ED88-211C-F144-8DC8-4A7857D0A657}"/>
              </a:ext>
            </a:extLst>
          </p:cNvPr>
          <p:cNvSpPr/>
          <p:nvPr/>
        </p:nvSpPr>
        <p:spPr>
          <a:xfrm>
            <a:off x="1184771" y="3878155"/>
            <a:ext cx="2849898" cy="2252375"/>
          </a:xfrm>
          <a:prstGeom prst="roundRect">
            <a:avLst>
              <a:gd name="adj" fmla="val 3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6" name="文本框 35">
            <a:extLst>
              <a:ext uri="{FF2B5EF4-FFF2-40B4-BE49-F238E27FC236}">
                <a16:creationId xmlns:a16="http://schemas.microsoft.com/office/drawing/2014/main" id="{97030BD4-7547-0642-8F77-B211FDB0EDA5}"/>
              </a:ext>
            </a:extLst>
          </p:cNvPr>
          <p:cNvSpPr txBox="1"/>
          <p:nvPr/>
        </p:nvSpPr>
        <p:spPr>
          <a:xfrm>
            <a:off x="1599930" y="4108015"/>
            <a:ext cx="2509879" cy="2266518"/>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6" name="标题 5">
            <a:extLst>
              <a:ext uri="{FF2B5EF4-FFF2-40B4-BE49-F238E27FC236}">
                <a16:creationId xmlns:a16="http://schemas.microsoft.com/office/drawing/2014/main" id="{487B2D80-5EF1-B647-A325-6621A62D64E6}"/>
              </a:ext>
            </a:extLst>
          </p:cNvPr>
          <p:cNvSpPr>
            <a:spLocks noGrp="1"/>
          </p:cNvSpPr>
          <p:nvPr>
            <p:ph type="title"/>
          </p:nvPr>
        </p:nvSpPr>
        <p:spPr>
          <a:prstGeom prst="rect">
            <a:avLst/>
          </a:prstGeom>
        </p:spPr>
        <p:txBody>
          <a:bodyPr/>
          <a:lstStyle/>
          <a:p>
            <a:r>
              <a:rPr lang="zh-CN" altLang="en-US" dirty="0"/>
              <a:t>环形结构图</a:t>
            </a:r>
          </a:p>
        </p:txBody>
      </p:sp>
      <p:pic>
        <p:nvPicPr>
          <p:cNvPr id="43" name="图片 42">
            <a:extLst>
              <a:ext uri="{FF2B5EF4-FFF2-40B4-BE49-F238E27FC236}">
                <a16:creationId xmlns:a16="http://schemas.microsoft.com/office/drawing/2014/main" id="{498C4811-9A35-6E76-CC27-13F1F75B9439}"/>
              </a:ext>
            </a:extLst>
          </p:cNvPr>
          <p:cNvPicPr>
            <a:picLocks noChangeAspect="1"/>
          </p:cNvPicPr>
          <p:nvPr/>
        </p:nvPicPr>
        <p:blipFill>
          <a:blip r:embed="rId2">
            <a:alphaModFix amt="40000"/>
          </a:blip>
          <a:stretch>
            <a:fillRect/>
          </a:stretch>
        </p:blipFill>
        <p:spPr>
          <a:xfrm>
            <a:off x="3907286" y="1995375"/>
            <a:ext cx="4090947" cy="3406268"/>
          </a:xfrm>
          <a:prstGeom prst="rect">
            <a:avLst/>
          </a:prstGeom>
        </p:spPr>
      </p:pic>
      <p:sp>
        <p:nvSpPr>
          <p:cNvPr id="18" name="椭圆 17">
            <a:extLst>
              <a:ext uri="{FF2B5EF4-FFF2-40B4-BE49-F238E27FC236}">
                <a16:creationId xmlns:a16="http://schemas.microsoft.com/office/drawing/2014/main" id="{C1CD787A-B1D9-BAAB-B193-0221030E61DF}"/>
              </a:ext>
            </a:extLst>
          </p:cNvPr>
          <p:cNvSpPr/>
          <p:nvPr/>
        </p:nvSpPr>
        <p:spPr>
          <a:xfrm rot="18900000">
            <a:off x="4329734" y="2140134"/>
            <a:ext cx="3246532" cy="3246532"/>
          </a:xfrm>
          <a:prstGeom prst="ellipse">
            <a:avLst/>
          </a:prstGeom>
          <a:noFill/>
          <a:ln>
            <a:solidFill>
              <a:srgbClr val="336FFF">
                <a:alpha val="5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 name="组合 7">
            <a:extLst>
              <a:ext uri="{FF2B5EF4-FFF2-40B4-BE49-F238E27FC236}">
                <a16:creationId xmlns:a16="http://schemas.microsoft.com/office/drawing/2014/main" id="{686B4C16-C7D9-DEDD-661D-A7D87978E527}"/>
              </a:ext>
            </a:extLst>
          </p:cNvPr>
          <p:cNvGrpSpPr/>
          <p:nvPr/>
        </p:nvGrpSpPr>
        <p:grpSpPr>
          <a:xfrm>
            <a:off x="4364448" y="2135192"/>
            <a:ext cx="941840" cy="941840"/>
            <a:chOff x="4086669" y="2036341"/>
            <a:chExt cx="941840" cy="941840"/>
          </a:xfrm>
        </p:grpSpPr>
        <p:sp>
          <p:nvSpPr>
            <p:cNvPr id="34" name="椭圆 33">
              <a:extLst>
                <a:ext uri="{FF2B5EF4-FFF2-40B4-BE49-F238E27FC236}">
                  <a16:creationId xmlns:a16="http://schemas.microsoft.com/office/drawing/2014/main" id="{4152CB89-DE3E-2B3A-5EFA-71E9E4B5B418}"/>
                </a:ext>
              </a:extLst>
            </p:cNvPr>
            <p:cNvSpPr/>
            <p:nvPr/>
          </p:nvSpPr>
          <p:spPr>
            <a:xfrm rot="18900000">
              <a:off x="4086669" y="2036341"/>
              <a:ext cx="941840" cy="94184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FA6552B7-A3B0-D81F-17C7-264B27F51C30}"/>
                </a:ext>
              </a:extLst>
            </p:cNvPr>
            <p:cNvSpPr txBox="1"/>
            <p:nvPr/>
          </p:nvSpPr>
          <p:spPr>
            <a:xfrm>
              <a:off x="4234425" y="2279769"/>
              <a:ext cx="646331" cy="409023"/>
            </a:xfrm>
            <a:prstGeom prst="rect">
              <a:avLst/>
            </a:prstGeom>
            <a:noFill/>
          </p:spPr>
          <p:txBody>
            <a:bodyPr wrap="none" rtlCol="0">
              <a:spAutoFit/>
            </a:bodyPr>
            <a:lstStyle/>
            <a:p>
              <a:pPr algn="ctr">
                <a:lnSpc>
                  <a:spcPct val="125000"/>
                </a:lnSpc>
              </a:pPr>
              <a:r>
                <a:rPr lang="zh-CN" altLang="en-US" dirty="0">
                  <a:solidFill>
                    <a:schemeClr val="bg1"/>
                  </a:solidFill>
                  <a:latin typeface="FZLanTingHeiPro_GB18030 Medium" panose="02000500000000000000" pitchFamily="2" charset="-122"/>
                  <a:ea typeface="FZLanTingHeiPro_GB18030 Medium" panose="02000500000000000000" pitchFamily="2" charset="-122"/>
                </a:rPr>
                <a:t>内容</a:t>
              </a:r>
            </a:p>
          </p:txBody>
        </p:sp>
      </p:grpSp>
      <p:pic>
        <p:nvPicPr>
          <p:cNvPr id="46" name="图片 45">
            <a:extLst>
              <a:ext uri="{FF2B5EF4-FFF2-40B4-BE49-F238E27FC236}">
                <a16:creationId xmlns:a16="http://schemas.microsoft.com/office/drawing/2014/main" id="{1976B26C-7253-8EDC-4B62-AE15FE04E73F}"/>
              </a:ext>
            </a:extLst>
          </p:cNvPr>
          <p:cNvPicPr>
            <a:picLocks noChangeAspect="1"/>
          </p:cNvPicPr>
          <p:nvPr/>
        </p:nvPicPr>
        <p:blipFill>
          <a:blip r:embed="rId3"/>
          <a:stretch>
            <a:fillRect/>
          </a:stretch>
        </p:blipFill>
        <p:spPr>
          <a:xfrm rot="21549531">
            <a:off x="5492862" y="1834236"/>
            <a:ext cx="810711" cy="613512"/>
          </a:xfrm>
          <a:prstGeom prst="rect">
            <a:avLst/>
          </a:prstGeom>
        </p:spPr>
      </p:pic>
      <p:sp>
        <p:nvSpPr>
          <p:cNvPr id="74" name="椭圆 73">
            <a:extLst>
              <a:ext uri="{FF2B5EF4-FFF2-40B4-BE49-F238E27FC236}">
                <a16:creationId xmlns:a16="http://schemas.microsoft.com/office/drawing/2014/main" id="{A3EB512E-B1AB-995C-C223-8931F19B0E23}"/>
              </a:ext>
            </a:extLst>
          </p:cNvPr>
          <p:cNvSpPr/>
          <p:nvPr/>
        </p:nvSpPr>
        <p:spPr>
          <a:xfrm rot="18900000">
            <a:off x="6628058" y="2135192"/>
            <a:ext cx="941840" cy="941840"/>
          </a:xfrm>
          <a:prstGeom prst="ellipse">
            <a:avLst/>
          </a:prstGeom>
          <a:solidFill>
            <a:srgbClr val="22B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5" name="文本框 74">
            <a:extLst>
              <a:ext uri="{FF2B5EF4-FFF2-40B4-BE49-F238E27FC236}">
                <a16:creationId xmlns:a16="http://schemas.microsoft.com/office/drawing/2014/main" id="{F6217228-9AEB-F1D0-B9E8-49FB61A5FFFC}"/>
              </a:ext>
            </a:extLst>
          </p:cNvPr>
          <p:cNvSpPr txBox="1"/>
          <p:nvPr/>
        </p:nvSpPr>
        <p:spPr>
          <a:xfrm>
            <a:off x="6783563" y="2378620"/>
            <a:ext cx="646331" cy="409023"/>
          </a:xfrm>
          <a:prstGeom prst="rect">
            <a:avLst/>
          </a:prstGeom>
          <a:noFill/>
        </p:spPr>
        <p:txBody>
          <a:bodyPr wrap="none" rtlCol="0">
            <a:spAutoFit/>
          </a:bodyPr>
          <a:lstStyle/>
          <a:p>
            <a:pPr algn="ctr">
              <a:lnSpc>
                <a:spcPct val="125000"/>
              </a:lnSpc>
            </a:pPr>
            <a:r>
              <a:rPr lang="zh-CN" altLang="en-US" dirty="0">
                <a:solidFill>
                  <a:schemeClr val="bg1"/>
                </a:solidFill>
                <a:latin typeface="FZLanTingHeiPro_GB18030 Medium" panose="02000500000000000000" pitchFamily="2" charset="-122"/>
                <a:ea typeface="FZLanTingHeiPro_GB18030 Medium" panose="02000500000000000000" pitchFamily="2" charset="-122"/>
              </a:rPr>
              <a:t>内容</a:t>
            </a:r>
          </a:p>
        </p:txBody>
      </p:sp>
      <p:sp>
        <p:nvSpPr>
          <p:cNvPr id="84" name="椭圆 83">
            <a:extLst>
              <a:ext uri="{FF2B5EF4-FFF2-40B4-BE49-F238E27FC236}">
                <a16:creationId xmlns:a16="http://schemas.microsoft.com/office/drawing/2014/main" id="{F83E0ECC-66A8-C5C6-8596-FC9ED165849B}"/>
              </a:ext>
            </a:extLst>
          </p:cNvPr>
          <p:cNvSpPr/>
          <p:nvPr/>
        </p:nvSpPr>
        <p:spPr>
          <a:xfrm rot="18900000">
            <a:off x="6628058" y="4394687"/>
            <a:ext cx="941840" cy="941840"/>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5" name="文本框 84">
            <a:extLst>
              <a:ext uri="{FF2B5EF4-FFF2-40B4-BE49-F238E27FC236}">
                <a16:creationId xmlns:a16="http://schemas.microsoft.com/office/drawing/2014/main" id="{5075C2F2-950F-B0F0-22B3-65A1BBCDBFE2}"/>
              </a:ext>
            </a:extLst>
          </p:cNvPr>
          <p:cNvSpPr txBox="1"/>
          <p:nvPr/>
        </p:nvSpPr>
        <p:spPr>
          <a:xfrm>
            <a:off x="6775813" y="4661096"/>
            <a:ext cx="646331" cy="409023"/>
          </a:xfrm>
          <a:prstGeom prst="rect">
            <a:avLst/>
          </a:prstGeom>
          <a:noFill/>
        </p:spPr>
        <p:txBody>
          <a:bodyPr wrap="none" rtlCol="0">
            <a:spAutoFit/>
          </a:bodyPr>
          <a:lstStyle/>
          <a:p>
            <a:pPr algn="ctr">
              <a:lnSpc>
                <a:spcPct val="125000"/>
              </a:lnSpc>
            </a:pPr>
            <a:r>
              <a:rPr lang="zh-CN" altLang="en-US" dirty="0">
                <a:solidFill>
                  <a:schemeClr val="bg1"/>
                </a:solidFill>
                <a:latin typeface="FZLanTingHeiPro_GB18030 Medium" panose="02000500000000000000" pitchFamily="2" charset="-122"/>
                <a:ea typeface="FZLanTingHeiPro_GB18030 Medium" panose="02000500000000000000" pitchFamily="2" charset="-122"/>
              </a:rPr>
              <a:t>内容</a:t>
            </a:r>
          </a:p>
        </p:txBody>
      </p:sp>
      <p:sp>
        <p:nvSpPr>
          <p:cNvPr id="89" name="椭圆 88">
            <a:extLst>
              <a:ext uri="{FF2B5EF4-FFF2-40B4-BE49-F238E27FC236}">
                <a16:creationId xmlns:a16="http://schemas.microsoft.com/office/drawing/2014/main" id="{A2733B76-7E84-D780-9C0D-02907BCE0A63}"/>
              </a:ext>
            </a:extLst>
          </p:cNvPr>
          <p:cNvSpPr/>
          <p:nvPr/>
        </p:nvSpPr>
        <p:spPr>
          <a:xfrm rot="18900000">
            <a:off x="4364448" y="4394687"/>
            <a:ext cx="941840" cy="941840"/>
          </a:xfrm>
          <a:prstGeom prst="ellipse">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90" name="文本框 89">
            <a:extLst>
              <a:ext uri="{FF2B5EF4-FFF2-40B4-BE49-F238E27FC236}">
                <a16:creationId xmlns:a16="http://schemas.microsoft.com/office/drawing/2014/main" id="{B8E4311C-F6C5-9322-F772-F66CEF0C3BC2}"/>
              </a:ext>
            </a:extLst>
          </p:cNvPr>
          <p:cNvSpPr txBox="1"/>
          <p:nvPr/>
        </p:nvSpPr>
        <p:spPr>
          <a:xfrm>
            <a:off x="4512203" y="4661096"/>
            <a:ext cx="646331" cy="409023"/>
          </a:xfrm>
          <a:prstGeom prst="rect">
            <a:avLst/>
          </a:prstGeom>
          <a:noFill/>
        </p:spPr>
        <p:txBody>
          <a:bodyPr wrap="none" rtlCol="0">
            <a:spAutoFit/>
          </a:bodyPr>
          <a:lstStyle/>
          <a:p>
            <a:pPr algn="ctr">
              <a:lnSpc>
                <a:spcPct val="125000"/>
              </a:lnSpc>
            </a:pPr>
            <a:r>
              <a:rPr lang="zh-CN" altLang="en-US" dirty="0">
                <a:solidFill>
                  <a:schemeClr val="bg1"/>
                </a:solidFill>
                <a:latin typeface="FZLanTingHeiPro_GB18030 Medium" panose="02000500000000000000" pitchFamily="2" charset="-122"/>
                <a:ea typeface="FZLanTingHeiPro_GB18030 Medium" panose="02000500000000000000" pitchFamily="2" charset="-122"/>
              </a:rPr>
              <a:t>内容</a:t>
            </a:r>
          </a:p>
        </p:txBody>
      </p:sp>
      <p:sp>
        <p:nvSpPr>
          <p:cNvPr id="37" name="圆角矩形 36">
            <a:extLst>
              <a:ext uri="{FF2B5EF4-FFF2-40B4-BE49-F238E27FC236}">
                <a16:creationId xmlns:a16="http://schemas.microsoft.com/office/drawing/2014/main" id="{5687CB1C-567B-2084-BC92-6F8A8B1778FD}"/>
              </a:ext>
            </a:extLst>
          </p:cNvPr>
          <p:cNvSpPr/>
          <p:nvPr/>
        </p:nvSpPr>
        <p:spPr>
          <a:xfrm>
            <a:off x="1184771" y="1382936"/>
            <a:ext cx="2849898" cy="2252375"/>
          </a:xfrm>
          <a:prstGeom prst="roundRect">
            <a:avLst>
              <a:gd name="adj" fmla="val 3782"/>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9" name="文本框 58">
            <a:extLst>
              <a:ext uri="{FF2B5EF4-FFF2-40B4-BE49-F238E27FC236}">
                <a16:creationId xmlns:a16="http://schemas.microsoft.com/office/drawing/2014/main" id="{382E8955-5E55-A5A3-ADA1-32FAC004E874}"/>
              </a:ext>
            </a:extLst>
          </p:cNvPr>
          <p:cNvSpPr txBox="1"/>
          <p:nvPr/>
        </p:nvSpPr>
        <p:spPr>
          <a:xfrm>
            <a:off x="1599930" y="1612796"/>
            <a:ext cx="2509879" cy="2266518"/>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2" name="椭圆 11">
            <a:extLst>
              <a:ext uri="{FF2B5EF4-FFF2-40B4-BE49-F238E27FC236}">
                <a16:creationId xmlns:a16="http://schemas.microsoft.com/office/drawing/2014/main" id="{0EA98CA5-E540-D537-D117-75D58A4962E3}"/>
              </a:ext>
            </a:extLst>
          </p:cNvPr>
          <p:cNvSpPr/>
          <p:nvPr/>
        </p:nvSpPr>
        <p:spPr>
          <a:xfrm>
            <a:off x="5280260" y="3088037"/>
            <a:ext cx="1395577" cy="139557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3" name="文本框 92">
            <a:extLst>
              <a:ext uri="{FF2B5EF4-FFF2-40B4-BE49-F238E27FC236}">
                <a16:creationId xmlns:a16="http://schemas.microsoft.com/office/drawing/2014/main" id="{2BEEA4EC-287F-87B3-1714-BC54BEE67AEF}"/>
              </a:ext>
            </a:extLst>
          </p:cNvPr>
          <p:cNvSpPr txBox="1"/>
          <p:nvPr/>
        </p:nvSpPr>
        <p:spPr>
          <a:xfrm>
            <a:off x="5314434" y="3510562"/>
            <a:ext cx="1313180" cy="479427"/>
          </a:xfrm>
          <a:prstGeom prst="rect">
            <a:avLst/>
          </a:prstGeom>
          <a:noFill/>
        </p:spPr>
        <p:txBody>
          <a:bodyPr wrap="none" rtlCol="0">
            <a:spAutoFit/>
          </a:bodyPr>
          <a:lstStyle/>
          <a:p>
            <a:pPr algn="ctr">
              <a:lnSpc>
                <a:spcPct val="125000"/>
              </a:lnSpc>
            </a:pPr>
            <a:r>
              <a:rPr lang="zh-CN" altLang="en-US" sz="2200" dirty="0">
                <a:solidFill>
                  <a:srgbClr val="336FFF"/>
                </a:solidFill>
                <a:latin typeface="FZLanTingHeiPro_GB18030 Medium" panose="02000500000000000000" pitchFamily="2" charset="-122"/>
                <a:ea typeface="FZLanTingHeiPro_GB18030 Medium" panose="02000500000000000000" pitchFamily="2" charset="-122"/>
              </a:rPr>
              <a:t>标题内容</a:t>
            </a:r>
          </a:p>
        </p:txBody>
      </p:sp>
      <p:sp>
        <p:nvSpPr>
          <p:cNvPr id="7" name="文本框 6">
            <a:extLst>
              <a:ext uri="{FF2B5EF4-FFF2-40B4-BE49-F238E27FC236}">
                <a16:creationId xmlns:a16="http://schemas.microsoft.com/office/drawing/2014/main" id="{54425BD2-7659-3E44-846F-7AAA072C3D21}"/>
              </a:ext>
            </a:extLst>
          </p:cNvPr>
          <p:cNvSpPr txBox="1"/>
          <p:nvPr/>
        </p:nvSpPr>
        <p:spPr>
          <a:xfrm>
            <a:off x="3349322" y="1316376"/>
            <a:ext cx="482824" cy="1015663"/>
          </a:xfrm>
          <a:prstGeom prst="rect">
            <a:avLst/>
          </a:prstGeom>
          <a:noFill/>
        </p:spPr>
        <p:txBody>
          <a:bodyPr wrap="none" rtlCol="0">
            <a:spAutoFit/>
          </a:bodyPr>
          <a:lstStyle/>
          <a:p>
            <a:r>
              <a:rPr kumimoji="1" lang="en-US" altLang="zh-CN" sz="6000" dirty="0">
                <a:solidFill>
                  <a:srgbClr val="336FFF">
                    <a:alpha val="20000"/>
                  </a:srgbClr>
                </a:solidFill>
                <a:latin typeface="Gilroy Bold" pitchFamily="2" charset="0"/>
              </a:rPr>
              <a:t>1</a:t>
            </a:r>
            <a:endParaRPr kumimoji="1" lang="zh-CN" altLang="en-US" sz="6000" dirty="0">
              <a:solidFill>
                <a:srgbClr val="336FFF">
                  <a:alpha val="20000"/>
                </a:srgbClr>
              </a:solidFill>
              <a:latin typeface="Gilroy Bold" pitchFamily="2" charset="0"/>
            </a:endParaRPr>
          </a:p>
        </p:txBody>
      </p:sp>
      <p:sp>
        <p:nvSpPr>
          <p:cNvPr id="48" name="文本框 47">
            <a:extLst>
              <a:ext uri="{FF2B5EF4-FFF2-40B4-BE49-F238E27FC236}">
                <a16:creationId xmlns:a16="http://schemas.microsoft.com/office/drawing/2014/main" id="{A43E68FD-A55A-B343-8463-18A084A7C8CE}"/>
              </a:ext>
            </a:extLst>
          </p:cNvPr>
          <p:cNvSpPr txBox="1"/>
          <p:nvPr/>
        </p:nvSpPr>
        <p:spPr>
          <a:xfrm>
            <a:off x="8083685" y="1311451"/>
            <a:ext cx="593432" cy="1015663"/>
          </a:xfrm>
          <a:prstGeom prst="rect">
            <a:avLst/>
          </a:prstGeom>
          <a:noFill/>
        </p:spPr>
        <p:txBody>
          <a:bodyPr wrap="none" rtlCol="0">
            <a:spAutoFit/>
          </a:bodyPr>
          <a:lstStyle/>
          <a:p>
            <a:r>
              <a:rPr kumimoji="1" lang="en-US" altLang="zh-CN" sz="6000" dirty="0">
                <a:solidFill>
                  <a:srgbClr val="22BBFF">
                    <a:alpha val="19297"/>
                  </a:srgbClr>
                </a:solidFill>
                <a:latin typeface="Gilroy Bold" pitchFamily="2" charset="0"/>
              </a:rPr>
              <a:t>2</a:t>
            </a:r>
            <a:endParaRPr kumimoji="1" lang="zh-CN" altLang="en-US" sz="6000" dirty="0">
              <a:solidFill>
                <a:srgbClr val="22BBFF">
                  <a:alpha val="19297"/>
                </a:srgbClr>
              </a:solidFill>
              <a:latin typeface="Gilroy Bold" pitchFamily="2" charset="0"/>
            </a:endParaRPr>
          </a:p>
        </p:txBody>
      </p:sp>
      <p:sp>
        <p:nvSpPr>
          <p:cNvPr id="49" name="文本框 48">
            <a:extLst>
              <a:ext uri="{FF2B5EF4-FFF2-40B4-BE49-F238E27FC236}">
                <a16:creationId xmlns:a16="http://schemas.microsoft.com/office/drawing/2014/main" id="{989742A6-6F0B-C64D-9F1D-BE1AB7067545}"/>
              </a:ext>
            </a:extLst>
          </p:cNvPr>
          <p:cNvSpPr txBox="1"/>
          <p:nvPr/>
        </p:nvSpPr>
        <p:spPr>
          <a:xfrm>
            <a:off x="3275584" y="4031524"/>
            <a:ext cx="630301" cy="1015663"/>
          </a:xfrm>
          <a:prstGeom prst="rect">
            <a:avLst/>
          </a:prstGeom>
          <a:noFill/>
        </p:spPr>
        <p:txBody>
          <a:bodyPr wrap="none" rtlCol="0">
            <a:spAutoFit/>
          </a:bodyPr>
          <a:lstStyle/>
          <a:p>
            <a:r>
              <a:rPr kumimoji="1" lang="en-US" altLang="zh-CN" sz="6000" dirty="0">
                <a:solidFill>
                  <a:srgbClr val="FFC60C">
                    <a:alpha val="40000"/>
                  </a:srgbClr>
                </a:solidFill>
                <a:latin typeface="Gilroy Bold" pitchFamily="2" charset="0"/>
              </a:rPr>
              <a:t>4</a:t>
            </a:r>
            <a:endParaRPr kumimoji="1" lang="zh-CN" altLang="en-US" sz="6000" dirty="0">
              <a:solidFill>
                <a:srgbClr val="FFC60C">
                  <a:alpha val="40000"/>
                </a:srgbClr>
              </a:solidFill>
              <a:latin typeface="Gilroy Bold" pitchFamily="2" charset="0"/>
            </a:endParaRPr>
          </a:p>
        </p:txBody>
      </p:sp>
      <p:sp>
        <p:nvSpPr>
          <p:cNvPr id="50" name="文本框 49">
            <a:extLst>
              <a:ext uri="{FF2B5EF4-FFF2-40B4-BE49-F238E27FC236}">
                <a16:creationId xmlns:a16="http://schemas.microsoft.com/office/drawing/2014/main" id="{91989B0F-DF72-924E-9EFC-A17833F0AACA}"/>
              </a:ext>
            </a:extLst>
          </p:cNvPr>
          <p:cNvSpPr txBox="1"/>
          <p:nvPr/>
        </p:nvSpPr>
        <p:spPr>
          <a:xfrm>
            <a:off x="8078075" y="3878155"/>
            <a:ext cx="604653" cy="1015663"/>
          </a:xfrm>
          <a:prstGeom prst="rect">
            <a:avLst/>
          </a:prstGeom>
          <a:noFill/>
        </p:spPr>
        <p:txBody>
          <a:bodyPr wrap="none" rtlCol="0">
            <a:spAutoFit/>
          </a:bodyPr>
          <a:lstStyle/>
          <a:p>
            <a:r>
              <a:rPr kumimoji="1" lang="en-US" altLang="zh-CN" sz="6000" dirty="0">
                <a:solidFill>
                  <a:srgbClr val="00D6B9">
                    <a:alpha val="20000"/>
                  </a:srgbClr>
                </a:solidFill>
                <a:latin typeface="Gilroy Bold" pitchFamily="2" charset="0"/>
              </a:rPr>
              <a:t>3</a:t>
            </a:r>
            <a:endParaRPr kumimoji="1" lang="zh-CN" altLang="en-US" sz="6000" dirty="0">
              <a:solidFill>
                <a:srgbClr val="00D6B9">
                  <a:alpha val="20000"/>
                </a:srgbClr>
              </a:solidFill>
              <a:latin typeface="Gilroy Bold" pitchFamily="2" charset="0"/>
            </a:endParaRPr>
          </a:p>
        </p:txBody>
      </p:sp>
      <p:sp>
        <p:nvSpPr>
          <p:cNvPr id="41" name="文本框 40">
            <a:extLst>
              <a:ext uri="{FF2B5EF4-FFF2-40B4-BE49-F238E27FC236}">
                <a16:creationId xmlns:a16="http://schemas.microsoft.com/office/drawing/2014/main" id="{2A4F862D-D527-9742-AE31-DC77B1339F51}"/>
              </a:ext>
            </a:extLst>
          </p:cNvPr>
          <p:cNvSpPr txBox="1"/>
          <p:nvPr/>
        </p:nvSpPr>
        <p:spPr>
          <a:xfrm>
            <a:off x="8744980" y="4173116"/>
            <a:ext cx="2509879" cy="2266518"/>
          </a:xfrm>
          <a:prstGeom prst="rect">
            <a:avLst/>
          </a:prstGeom>
          <a:noFill/>
        </p:spPr>
        <p:txBody>
          <a:bodyPr wrap="square" rtlCol="0">
            <a:spAutoFit/>
          </a:bodyPr>
          <a:lstStyle/>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endParaRPr kumimoji="1"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r>
              <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占位文案信息</a:t>
            </a: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endParaRPr kumimoji="1"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pic>
        <p:nvPicPr>
          <p:cNvPr id="42" name="图片 41">
            <a:extLst>
              <a:ext uri="{FF2B5EF4-FFF2-40B4-BE49-F238E27FC236}">
                <a16:creationId xmlns:a16="http://schemas.microsoft.com/office/drawing/2014/main" id="{29BE3666-3B8A-9D40-8D53-BC1335CA31B1}"/>
              </a:ext>
            </a:extLst>
          </p:cNvPr>
          <p:cNvPicPr>
            <a:picLocks noChangeAspect="1"/>
          </p:cNvPicPr>
          <p:nvPr/>
        </p:nvPicPr>
        <p:blipFill>
          <a:blip r:embed="rId3"/>
          <a:stretch>
            <a:fillRect/>
          </a:stretch>
        </p:blipFill>
        <p:spPr>
          <a:xfrm rot="5400000">
            <a:off x="7170645" y="3370694"/>
            <a:ext cx="810711" cy="613512"/>
          </a:xfrm>
          <a:prstGeom prst="rect">
            <a:avLst/>
          </a:prstGeom>
        </p:spPr>
      </p:pic>
      <p:pic>
        <p:nvPicPr>
          <p:cNvPr id="44" name="图片 43">
            <a:extLst>
              <a:ext uri="{FF2B5EF4-FFF2-40B4-BE49-F238E27FC236}">
                <a16:creationId xmlns:a16="http://schemas.microsoft.com/office/drawing/2014/main" id="{07D661E2-3E6C-3D45-B914-9C1BD79491BC}"/>
              </a:ext>
            </a:extLst>
          </p:cNvPr>
          <p:cNvPicPr>
            <a:picLocks noChangeAspect="1"/>
          </p:cNvPicPr>
          <p:nvPr/>
        </p:nvPicPr>
        <p:blipFill>
          <a:blip r:embed="rId3"/>
          <a:stretch>
            <a:fillRect/>
          </a:stretch>
        </p:blipFill>
        <p:spPr>
          <a:xfrm rot="16200000">
            <a:off x="3954385" y="3382695"/>
            <a:ext cx="810711" cy="613512"/>
          </a:xfrm>
          <a:prstGeom prst="rect">
            <a:avLst/>
          </a:prstGeom>
        </p:spPr>
      </p:pic>
      <p:pic>
        <p:nvPicPr>
          <p:cNvPr id="47" name="图片 46">
            <a:extLst>
              <a:ext uri="{FF2B5EF4-FFF2-40B4-BE49-F238E27FC236}">
                <a16:creationId xmlns:a16="http://schemas.microsoft.com/office/drawing/2014/main" id="{293442E4-28F5-F243-8159-ECCD90D1F816}"/>
              </a:ext>
            </a:extLst>
          </p:cNvPr>
          <p:cNvPicPr>
            <a:picLocks noChangeAspect="1"/>
          </p:cNvPicPr>
          <p:nvPr/>
        </p:nvPicPr>
        <p:blipFill>
          <a:blip r:embed="rId3"/>
          <a:stretch>
            <a:fillRect/>
          </a:stretch>
        </p:blipFill>
        <p:spPr>
          <a:xfrm rot="10800000">
            <a:off x="5547403" y="5047187"/>
            <a:ext cx="810711" cy="613512"/>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椭圆 33">
            <a:extLst>
              <a:ext uri="{FF2B5EF4-FFF2-40B4-BE49-F238E27FC236}">
                <a16:creationId xmlns:a16="http://schemas.microsoft.com/office/drawing/2014/main" id="{927F7E1B-6ABA-6D45-8919-75FE48C6651F}"/>
              </a:ext>
            </a:extLst>
          </p:cNvPr>
          <p:cNvSpPr/>
          <p:nvPr/>
        </p:nvSpPr>
        <p:spPr>
          <a:xfrm>
            <a:off x="3427531" y="1237700"/>
            <a:ext cx="5303520" cy="5303520"/>
          </a:xfrm>
          <a:prstGeom prst="ellipse">
            <a:avLst/>
          </a:prstGeom>
          <a:solidFill>
            <a:schemeClr val="bg1">
              <a:alpha val="27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grpSp>
        <p:nvGrpSpPr>
          <p:cNvPr id="2" name="组合 1">
            <a:extLst>
              <a:ext uri="{FF2B5EF4-FFF2-40B4-BE49-F238E27FC236}">
                <a16:creationId xmlns:a16="http://schemas.microsoft.com/office/drawing/2014/main" id="{7445D674-10C2-DC41-AF7A-E9A572954B7C}"/>
              </a:ext>
            </a:extLst>
          </p:cNvPr>
          <p:cNvGrpSpPr/>
          <p:nvPr/>
        </p:nvGrpSpPr>
        <p:grpSpPr>
          <a:xfrm>
            <a:off x="124336" y="-1033673"/>
            <a:ext cx="11829347" cy="9825097"/>
            <a:chOff x="77012" y="-960178"/>
            <a:chExt cx="11829347" cy="9825097"/>
          </a:xfrm>
        </p:grpSpPr>
        <p:pic>
          <p:nvPicPr>
            <p:cNvPr id="31" name="图片 30" descr="图标&#10;&#10;描述已自动生成">
              <a:extLst>
                <a:ext uri="{FF2B5EF4-FFF2-40B4-BE49-F238E27FC236}">
                  <a16:creationId xmlns:a16="http://schemas.microsoft.com/office/drawing/2014/main" id="{3F7F71DB-CE55-8440-BA0F-0809D436D2E9}"/>
                </a:ext>
              </a:extLst>
            </p:cNvPr>
            <p:cNvPicPr>
              <a:picLocks noChangeAspect="1"/>
            </p:cNvPicPr>
            <p:nvPr/>
          </p:nvPicPr>
          <p:blipFill rotWithShape="1">
            <a:blip r:embed="rId3">
              <a:alphaModFix amt="40000"/>
              <a:extLst>
                <a:ext uri="{BEBA8EAE-BF5A-486C-A8C5-ECC9F3942E4B}">
                  <a14:imgProps xmlns:a14="http://schemas.microsoft.com/office/drawing/2010/main">
                    <a14:imgLayer r:embed="rId4">
                      <a14:imgEffect>
                        <a14:sharpenSoften amount="58000"/>
                      </a14:imgEffect>
                    </a14:imgLayer>
                  </a14:imgProps>
                </a:ext>
              </a:extLst>
            </a:blip>
            <a:srcRect t="11244" b="15315"/>
            <a:stretch/>
          </p:blipFill>
          <p:spPr>
            <a:xfrm>
              <a:off x="77012" y="-81024"/>
              <a:ext cx="11829347" cy="6939024"/>
            </a:xfrm>
            <a:prstGeom prst="rect">
              <a:avLst/>
            </a:prstGeom>
            <a:effectLst/>
          </p:spPr>
        </p:pic>
        <p:pic>
          <p:nvPicPr>
            <p:cNvPr id="35" name="图片 34">
              <a:extLst>
                <a:ext uri="{FF2B5EF4-FFF2-40B4-BE49-F238E27FC236}">
                  <a16:creationId xmlns:a16="http://schemas.microsoft.com/office/drawing/2014/main" id="{70A44454-13E3-D243-8D9D-74719F833F9C}"/>
                </a:ext>
              </a:extLst>
            </p:cNvPr>
            <p:cNvPicPr>
              <a:picLocks noChangeAspect="1"/>
            </p:cNvPicPr>
            <p:nvPr/>
          </p:nvPicPr>
          <p:blipFill>
            <a:blip r:embed="rId5"/>
            <a:stretch>
              <a:fillRect/>
            </a:stretch>
          </p:blipFill>
          <p:spPr>
            <a:xfrm rot="3692747">
              <a:off x="712735" y="640069"/>
              <a:ext cx="9825097" cy="6624604"/>
            </a:xfrm>
            <a:prstGeom prst="rect">
              <a:avLst/>
            </a:prstGeom>
          </p:spPr>
        </p:pic>
      </p:grpSp>
      <p:sp>
        <p:nvSpPr>
          <p:cNvPr id="33" name="椭圆 32">
            <a:extLst>
              <a:ext uri="{FF2B5EF4-FFF2-40B4-BE49-F238E27FC236}">
                <a16:creationId xmlns:a16="http://schemas.microsoft.com/office/drawing/2014/main" id="{6DB800CF-4483-5246-AB6E-77EABF50E105}"/>
              </a:ext>
            </a:extLst>
          </p:cNvPr>
          <p:cNvSpPr/>
          <p:nvPr/>
        </p:nvSpPr>
        <p:spPr>
          <a:xfrm>
            <a:off x="4262456" y="2074513"/>
            <a:ext cx="3591103" cy="3591095"/>
          </a:xfrm>
          <a:prstGeom prst="ellipse">
            <a:avLst/>
          </a:prstGeom>
          <a:noFill/>
          <a:ln w="254000">
            <a:solidFill>
              <a:schemeClr val="bg1">
                <a:alpha val="79026"/>
              </a:schemeClr>
            </a:solidFill>
            <a:prstDash val="solid"/>
          </a:ln>
          <a:effectLst>
            <a:outerShdw blurRad="388488" dist="50800" dir="5400000" sx="106000" sy="106000" algn="ctr" rotWithShape="0">
              <a:srgbClr val="336FFF">
                <a:alpha val="150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标题 2">
            <a:extLst>
              <a:ext uri="{FF2B5EF4-FFF2-40B4-BE49-F238E27FC236}">
                <a16:creationId xmlns:a16="http://schemas.microsoft.com/office/drawing/2014/main" id="{82DB61C3-184E-3B42-B3B2-9C6D23E27F7E}"/>
              </a:ext>
            </a:extLst>
          </p:cNvPr>
          <p:cNvSpPr>
            <a:spLocks noGrp="1"/>
          </p:cNvSpPr>
          <p:nvPr>
            <p:ph type="title"/>
          </p:nvPr>
        </p:nvSpPr>
        <p:spPr>
          <a:prstGeom prst="rect">
            <a:avLst/>
          </a:prstGeom>
        </p:spPr>
        <p:txBody>
          <a:bodyPr/>
          <a:lstStyle/>
          <a:p>
            <a:r>
              <a:rPr lang="zh-CN" altLang="en-US" dirty="0"/>
              <a:t>内容流程</a:t>
            </a:r>
          </a:p>
        </p:txBody>
      </p:sp>
      <p:grpSp>
        <p:nvGrpSpPr>
          <p:cNvPr id="47" name="组合 46">
            <a:extLst>
              <a:ext uri="{FF2B5EF4-FFF2-40B4-BE49-F238E27FC236}">
                <a16:creationId xmlns:a16="http://schemas.microsoft.com/office/drawing/2014/main" id="{42E4C771-92F6-77C9-3ECF-789C67D4605D}"/>
              </a:ext>
            </a:extLst>
          </p:cNvPr>
          <p:cNvGrpSpPr/>
          <p:nvPr/>
        </p:nvGrpSpPr>
        <p:grpSpPr>
          <a:xfrm>
            <a:off x="5099271" y="2905623"/>
            <a:ext cx="1950734" cy="1946507"/>
            <a:chOff x="1082987" y="2541696"/>
            <a:chExt cx="1419495" cy="1416421"/>
          </a:xfrm>
        </p:grpSpPr>
        <p:sp>
          <p:nvSpPr>
            <p:cNvPr id="56" name="椭圆 55">
              <a:extLst>
                <a:ext uri="{FF2B5EF4-FFF2-40B4-BE49-F238E27FC236}">
                  <a16:creationId xmlns:a16="http://schemas.microsoft.com/office/drawing/2014/main" id="{07946FF1-5B19-1581-4FC3-A933B46B334C}"/>
                </a:ext>
              </a:extLst>
            </p:cNvPr>
            <p:cNvSpPr/>
            <p:nvPr/>
          </p:nvSpPr>
          <p:spPr>
            <a:xfrm>
              <a:off x="1082987" y="2541696"/>
              <a:ext cx="1416421" cy="1416421"/>
            </a:xfrm>
            <a:prstGeom prst="ellipse">
              <a:avLst/>
            </a:prstGeom>
            <a:solidFill>
              <a:srgbClr val="CCE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999FC4AD-EA98-5395-7036-128FB2782CB9}"/>
                </a:ext>
              </a:extLst>
            </p:cNvPr>
            <p:cNvSpPr/>
            <p:nvPr/>
          </p:nvSpPr>
          <p:spPr>
            <a:xfrm>
              <a:off x="1257114" y="2715823"/>
              <a:ext cx="1068166" cy="1068166"/>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76BF9069-2E9C-43A1-5946-3FAC025585FE}"/>
                </a:ext>
              </a:extLst>
            </p:cNvPr>
            <p:cNvSpPr txBox="1"/>
            <p:nvPr/>
          </p:nvSpPr>
          <p:spPr>
            <a:xfrm>
              <a:off x="1086061" y="2893064"/>
              <a:ext cx="1416421" cy="709723"/>
            </a:xfrm>
            <a:prstGeom prst="rect">
              <a:avLst/>
            </a:prstGeom>
            <a:noFill/>
          </p:spPr>
          <p:txBody>
            <a:bodyPr wrap="square" rtlCol="0">
              <a:spAutoFit/>
            </a:bodyPr>
            <a:lstStyle/>
            <a:p>
              <a:pPr algn="ctr">
                <a:lnSpc>
                  <a:spcPct val="125000"/>
                </a:lnSpc>
              </a:pPr>
              <a:r>
                <a:rPr lang="zh-CN" altLang="en-US" sz="2400" b="1" dirty="0">
                  <a:solidFill>
                    <a:schemeClr val="bg1"/>
                  </a:solidFill>
                  <a:latin typeface="FZLanTingHeiPro_GB18030 DemiBol" panose="02000500000000000000" pitchFamily="2" charset="-122"/>
                  <a:ea typeface="FZLanTingHeiPro_GB18030 DemiBol" panose="02000500000000000000" pitchFamily="2" charset="-122"/>
                </a:rPr>
                <a:t>解决</a:t>
              </a:r>
              <a:endParaRPr lang="en-US" altLang="zh-CN" sz="2400" b="1" dirty="0">
                <a:solidFill>
                  <a:schemeClr val="bg1"/>
                </a:solidFill>
                <a:latin typeface="FZLanTingHeiPro_GB18030 DemiBol" panose="02000500000000000000" pitchFamily="2" charset="-122"/>
                <a:ea typeface="FZLanTingHeiPro_GB18030 DemiBol" panose="02000500000000000000" pitchFamily="2" charset="-122"/>
              </a:endParaRPr>
            </a:p>
            <a:p>
              <a:pPr algn="ctr">
                <a:lnSpc>
                  <a:spcPct val="125000"/>
                </a:lnSpc>
              </a:pPr>
              <a:r>
                <a:rPr kumimoji="1" lang="zh-CN" altLang="en-US" sz="2400" b="1" dirty="0">
                  <a:solidFill>
                    <a:schemeClr val="bg1"/>
                  </a:solidFill>
                  <a:latin typeface="FZLanTingHeiPro_GB18030 DemiBol" panose="02000500000000000000" pitchFamily="2" charset="-122"/>
                  <a:ea typeface="FZLanTingHeiPro_GB18030 DemiBol" panose="02000500000000000000" pitchFamily="2" charset="-122"/>
                </a:rPr>
                <a:t>方案</a:t>
              </a:r>
            </a:p>
          </p:txBody>
        </p:sp>
      </p:grpSp>
      <p:sp>
        <p:nvSpPr>
          <p:cNvPr id="82" name="圆角矩形 81">
            <a:extLst>
              <a:ext uri="{FF2B5EF4-FFF2-40B4-BE49-F238E27FC236}">
                <a16:creationId xmlns:a16="http://schemas.microsoft.com/office/drawing/2014/main" id="{D4E25662-2759-BFF9-4E83-A1F51CA042EF}"/>
              </a:ext>
            </a:extLst>
          </p:cNvPr>
          <p:cNvSpPr/>
          <p:nvPr/>
        </p:nvSpPr>
        <p:spPr>
          <a:xfrm>
            <a:off x="4302806" y="826705"/>
            <a:ext cx="3448961" cy="77765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3" name="文本框 82">
            <a:extLst>
              <a:ext uri="{FF2B5EF4-FFF2-40B4-BE49-F238E27FC236}">
                <a16:creationId xmlns:a16="http://schemas.microsoft.com/office/drawing/2014/main" id="{5F836F2A-2BDB-4645-23AC-A9B9F487F6BA}"/>
              </a:ext>
            </a:extLst>
          </p:cNvPr>
          <p:cNvSpPr txBox="1"/>
          <p:nvPr/>
        </p:nvSpPr>
        <p:spPr>
          <a:xfrm>
            <a:off x="4589123" y="861100"/>
            <a:ext cx="2852696" cy="681469"/>
          </a:xfrm>
          <a:prstGeom prst="rect">
            <a:avLst/>
          </a:prstGeom>
          <a:noFill/>
        </p:spPr>
        <p:txBody>
          <a:bodyPr wrap="square" rtlCol="0">
            <a:spAutoFit/>
          </a:bodyPr>
          <a:lstStyle/>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endParaRPr kumimoji="1" lang="en-US" altLang="zh-CN" sz="1600" dirty="0">
              <a:solidFill>
                <a:srgbClr val="336FFF"/>
              </a:solidFill>
              <a:latin typeface="FZLanTingHeiPro" panose="02000500000000000000" pitchFamily="2" charset="-122"/>
              <a:ea typeface="FZLanTingHeiPro" panose="02000500000000000000" pitchFamily="2" charset="-122"/>
            </a:endParaRPr>
          </a:p>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p>
        </p:txBody>
      </p:sp>
      <p:sp>
        <p:nvSpPr>
          <p:cNvPr id="25" name="椭圆 24">
            <a:extLst>
              <a:ext uri="{FF2B5EF4-FFF2-40B4-BE49-F238E27FC236}">
                <a16:creationId xmlns:a16="http://schemas.microsoft.com/office/drawing/2014/main" id="{E6A088AA-B8E9-971F-BF0A-4E3C45029244}"/>
              </a:ext>
            </a:extLst>
          </p:cNvPr>
          <p:cNvSpPr/>
          <p:nvPr/>
        </p:nvSpPr>
        <p:spPr>
          <a:xfrm>
            <a:off x="4692845" y="2482271"/>
            <a:ext cx="2735564" cy="2735556"/>
          </a:xfrm>
          <a:prstGeom prst="ellipse">
            <a:avLst/>
          </a:prstGeom>
          <a:noFill/>
          <a:ln w="12700">
            <a:solidFill>
              <a:srgbClr val="336FFF">
                <a:alpha val="10000"/>
              </a:srgb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圆角矩形 26">
            <a:extLst>
              <a:ext uri="{FF2B5EF4-FFF2-40B4-BE49-F238E27FC236}">
                <a16:creationId xmlns:a16="http://schemas.microsoft.com/office/drawing/2014/main" id="{ECDE9DAB-BD6E-DB54-16F2-9AD08DFCA1E0}"/>
              </a:ext>
            </a:extLst>
          </p:cNvPr>
          <p:cNvSpPr/>
          <p:nvPr/>
        </p:nvSpPr>
        <p:spPr>
          <a:xfrm>
            <a:off x="461740" y="4346600"/>
            <a:ext cx="3313180" cy="77765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8" name="文本框 27">
            <a:extLst>
              <a:ext uri="{FF2B5EF4-FFF2-40B4-BE49-F238E27FC236}">
                <a16:creationId xmlns:a16="http://schemas.microsoft.com/office/drawing/2014/main" id="{3D885AA3-8BD5-B7E7-39A0-034FDD535C40}"/>
              </a:ext>
            </a:extLst>
          </p:cNvPr>
          <p:cNvSpPr txBox="1"/>
          <p:nvPr/>
        </p:nvSpPr>
        <p:spPr>
          <a:xfrm>
            <a:off x="656480" y="4380995"/>
            <a:ext cx="2941837" cy="681469"/>
          </a:xfrm>
          <a:prstGeom prst="rect">
            <a:avLst/>
          </a:prstGeom>
          <a:noFill/>
        </p:spPr>
        <p:txBody>
          <a:bodyPr wrap="square" rtlCol="0">
            <a:spAutoFit/>
          </a:bodyPr>
          <a:lstStyle/>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endParaRPr kumimoji="1" lang="en-US" altLang="zh-CN" sz="1600" dirty="0">
              <a:solidFill>
                <a:srgbClr val="336FFF"/>
              </a:solidFill>
              <a:latin typeface="FZLanTingHeiPro" panose="02000500000000000000" pitchFamily="2" charset="-122"/>
              <a:ea typeface="FZLanTingHeiPro" panose="02000500000000000000" pitchFamily="2" charset="-122"/>
            </a:endParaRPr>
          </a:p>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p>
        </p:txBody>
      </p:sp>
      <p:sp>
        <p:nvSpPr>
          <p:cNvPr id="29" name="圆角矩形 28">
            <a:extLst>
              <a:ext uri="{FF2B5EF4-FFF2-40B4-BE49-F238E27FC236}">
                <a16:creationId xmlns:a16="http://schemas.microsoft.com/office/drawing/2014/main" id="{1514BA29-7D9C-08AC-8E64-6423238A0800}"/>
              </a:ext>
            </a:extLst>
          </p:cNvPr>
          <p:cNvSpPr/>
          <p:nvPr/>
        </p:nvSpPr>
        <p:spPr>
          <a:xfrm>
            <a:off x="8228855" y="4363019"/>
            <a:ext cx="3014856" cy="777651"/>
          </a:xfrm>
          <a:prstGeom prst="roundRect">
            <a:avLst>
              <a:gd name="adj" fmla="val 50000"/>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0" name="文本框 29">
            <a:extLst>
              <a:ext uri="{FF2B5EF4-FFF2-40B4-BE49-F238E27FC236}">
                <a16:creationId xmlns:a16="http://schemas.microsoft.com/office/drawing/2014/main" id="{7A108CAB-1702-49F5-787B-BEB974AF463C}"/>
              </a:ext>
            </a:extLst>
          </p:cNvPr>
          <p:cNvSpPr txBox="1"/>
          <p:nvPr/>
        </p:nvSpPr>
        <p:spPr>
          <a:xfrm>
            <a:off x="8445487" y="4418196"/>
            <a:ext cx="2712089" cy="681469"/>
          </a:xfrm>
          <a:prstGeom prst="rect">
            <a:avLst/>
          </a:prstGeom>
          <a:noFill/>
        </p:spPr>
        <p:txBody>
          <a:bodyPr wrap="square" rtlCol="0">
            <a:spAutoFit/>
          </a:bodyPr>
          <a:lstStyle/>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endParaRPr kumimoji="1" lang="en-US" altLang="zh-CN" sz="1600" dirty="0">
              <a:solidFill>
                <a:srgbClr val="336FFF"/>
              </a:solidFill>
              <a:latin typeface="FZLanTingHeiPro" panose="02000500000000000000" pitchFamily="2" charset="-122"/>
              <a:ea typeface="FZLanTingHeiPro" panose="02000500000000000000" pitchFamily="2" charset="-122"/>
            </a:endParaRPr>
          </a:p>
          <a:p>
            <a:pPr algn="ctr">
              <a:lnSpc>
                <a:spcPct val="125000"/>
              </a:lnSpc>
            </a:pPr>
            <a:r>
              <a:rPr kumimoji="1" lang="zh-CN" altLang="en-US" sz="1600" dirty="0">
                <a:solidFill>
                  <a:srgbClr val="336FFF"/>
                </a:solidFill>
                <a:latin typeface="FZLanTingHeiPro" panose="02000500000000000000" pitchFamily="2" charset="-122"/>
                <a:ea typeface="FZLanTingHeiPro" panose="02000500000000000000" pitchFamily="2" charset="-122"/>
              </a:rPr>
              <a:t>内容文案占位</a:t>
            </a:r>
          </a:p>
        </p:txBody>
      </p:sp>
      <p:grpSp>
        <p:nvGrpSpPr>
          <p:cNvPr id="8" name="组合 7">
            <a:extLst>
              <a:ext uri="{FF2B5EF4-FFF2-40B4-BE49-F238E27FC236}">
                <a16:creationId xmlns:a16="http://schemas.microsoft.com/office/drawing/2014/main" id="{6F93C5F9-FA42-C116-DBAB-7FB8C053F10A}"/>
              </a:ext>
            </a:extLst>
          </p:cNvPr>
          <p:cNvGrpSpPr/>
          <p:nvPr/>
        </p:nvGrpSpPr>
        <p:grpSpPr>
          <a:xfrm>
            <a:off x="5059589" y="1655909"/>
            <a:ext cx="1946511" cy="1283281"/>
            <a:chOff x="5049429" y="2205689"/>
            <a:chExt cx="1946511" cy="1283281"/>
          </a:xfrm>
        </p:grpSpPr>
        <p:grpSp>
          <p:nvGrpSpPr>
            <p:cNvPr id="4" name="组合 3">
              <a:extLst>
                <a:ext uri="{FF2B5EF4-FFF2-40B4-BE49-F238E27FC236}">
                  <a16:creationId xmlns:a16="http://schemas.microsoft.com/office/drawing/2014/main" id="{F4F97DB9-F12C-CA4A-94A6-187FF341E198}"/>
                </a:ext>
              </a:extLst>
            </p:cNvPr>
            <p:cNvGrpSpPr/>
            <p:nvPr/>
          </p:nvGrpSpPr>
          <p:grpSpPr>
            <a:xfrm>
              <a:off x="5049429" y="2205689"/>
              <a:ext cx="1946511" cy="1283281"/>
              <a:chOff x="5186768" y="1036012"/>
              <a:chExt cx="1768801" cy="1166124"/>
            </a:xfrm>
          </p:grpSpPr>
          <p:sp>
            <p:nvSpPr>
              <p:cNvPr id="59" name="椭圆 58">
                <a:extLst>
                  <a:ext uri="{FF2B5EF4-FFF2-40B4-BE49-F238E27FC236}">
                    <a16:creationId xmlns:a16="http://schemas.microsoft.com/office/drawing/2014/main" id="{DC794E24-ED1D-186F-2645-C94C04040BCF}"/>
                  </a:ext>
                </a:extLst>
              </p:cNvPr>
              <p:cNvSpPr/>
              <p:nvPr/>
            </p:nvSpPr>
            <p:spPr>
              <a:xfrm>
                <a:off x="5700817" y="1036012"/>
                <a:ext cx="730603" cy="730601"/>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0" name="文本框 59">
                <a:extLst>
                  <a:ext uri="{FF2B5EF4-FFF2-40B4-BE49-F238E27FC236}">
                    <a16:creationId xmlns:a16="http://schemas.microsoft.com/office/drawing/2014/main" id="{195575FC-C89F-17E3-88A9-25FD5492BE93}"/>
                  </a:ext>
                </a:extLst>
              </p:cNvPr>
              <p:cNvSpPr txBox="1"/>
              <p:nvPr/>
            </p:nvSpPr>
            <p:spPr>
              <a:xfrm>
                <a:off x="5186768" y="1831097"/>
                <a:ext cx="1768801" cy="371039"/>
              </a:xfrm>
              <a:prstGeom prst="rect">
                <a:avLst/>
              </a:prstGeom>
              <a:noFill/>
            </p:spPr>
            <p:txBody>
              <a:bodyPr wrap="square" rtlCol="0">
                <a:spAutoFit/>
              </a:bodyPr>
              <a:lstStyle/>
              <a:p>
                <a:pPr algn="ctr">
                  <a:lnSpc>
                    <a:spcPct val="125000"/>
                  </a:lnSpc>
                </a:pPr>
                <a:r>
                  <a:rPr kumimoji="1" lang="zh-CN" altLang="en-US" b="1" dirty="0">
                    <a:solidFill>
                      <a:srgbClr val="336FFF"/>
                    </a:solidFill>
                    <a:latin typeface="FZLanTingHeiPro_GB18030 DemiBol" panose="02000500000000000000" pitchFamily="2" charset="-122"/>
                    <a:ea typeface="FZLanTingHeiPro_GB18030 DemiBol" panose="02000500000000000000" pitchFamily="2" charset="-122"/>
                  </a:rPr>
                  <a:t>文案内容</a:t>
                </a:r>
              </a:p>
            </p:txBody>
          </p:sp>
        </p:grpSp>
        <p:pic>
          <p:nvPicPr>
            <p:cNvPr id="7" name="图片 6" descr="图标&#10;&#10;描述已自动生成">
              <a:extLst>
                <a:ext uri="{FF2B5EF4-FFF2-40B4-BE49-F238E27FC236}">
                  <a16:creationId xmlns:a16="http://schemas.microsoft.com/office/drawing/2014/main" id="{16A9E184-3712-398A-DB4C-E45B06A37381}"/>
                </a:ext>
              </a:extLst>
            </p:cNvPr>
            <p:cNvPicPr>
              <a:picLocks noChangeAspect="1"/>
            </p:cNvPicPr>
            <p:nvPr/>
          </p:nvPicPr>
          <p:blipFill>
            <a:blip r:embed="rId6"/>
            <a:stretch>
              <a:fillRect/>
            </a:stretch>
          </p:blipFill>
          <p:spPr>
            <a:xfrm>
              <a:off x="5756227" y="2262201"/>
              <a:ext cx="545247" cy="626025"/>
            </a:xfrm>
            <a:prstGeom prst="rect">
              <a:avLst/>
            </a:prstGeom>
          </p:spPr>
        </p:pic>
      </p:grpSp>
      <p:sp>
        <p:nvSpPr>
          <p:cNvPr id="40" name="椭圆 39">
            <a:extLst>
              <a:ext uri="{FF2B5EF4-FFF2-40B4-BE49-F238E27FC236}">
                <a16:creationId xmlns:a16="http://schemas.microsoft.com/office/drawing/2014/main" id="{A24E91BA-92CE-C490-12FB-89AACC69E46B}"/>
              </a:ext>
            </a:extLst>
          </p:cNvPr>
          <p:cNvSpPr/>
          <p:nvPr/>
        </p:nvSpPr>
        <p:spPr>
          <a:xfrm>
            <a:off x="4097124" y="4321630"/>
            <a:ext cx="804006" cy="804002"/>
          </a:xfrm>
          <a:prstGeom prst="ellipse">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1" name="文本框 40">
            <a:extLst>
              <a:ext uri="{FF2B5EF4-FFF2-40B4-BE49-F238E27FC236}">
                <a16:creationId xmlns:a16="http://schemas.microsoft.com/office/drawing/2014/main" id="{C340EE42-6143-5DA9-7FD7-8C596B7989F6}"/>
              </a:ext>
            </a:extLst>
          </p:cNvPr>
          <p:cNvSpPr txBox="1"/>
          <p:nvPr/>
        </p:nvSpPr>
        <p:spPr>
          <a:xfrm>
            <a:off x="3475032" y="5128296"/>
            <a:ext cx="1946511" cy="408316"/>
          </a:xfrm>
          <a:prstGeom prst="rect">
            <a:avLst/>
          </a:prstGeom>
          <a:noFill/>
        </p:spPr>
        <p:txBody>
          <a:bodyPr wrap="square" rtlCol="0">
            <a:spAutoFit/>
          </a:bodyPr>
          <a:lstStyle/>
          <a:p>
            <a:pPr algn="ctr">
              <a:lnSpc>
                <a:spcPct val="125000"/>
              </a:lnSpc>
            </a:pPr>
            <a:r>
              <a:rPr kumimoji="1" lang="zh-CN" altLang="en-US" b="1" dirty="0">
                <a:solidFill>
                  <a:srgbClr val="336FFF"/>
                </a:solidFill>
                <a:latin typeface="FZLanTingHeiPro_GB18030 DemiBol" panose="02000500000000000000" pitchFamily="2" charset="-122"/>
                <a:ea typeface="FZLanTingHeiPro_GB18030 DemiBol" panose="02000500000000000000" pitchFamily="2" charset="-122"/>
              </a:rPr>
              <a:t>文案内容</a:t>
            </a:r>
          </a:p>
        </p:txBody>
      </p:sp>
      <p:sp>
        <p:nvSpPr>
          <p:cNvPr id="45" name="椭圆 44">
            <a:extLst>
              <a:ext uri="{FF2B5EF4-FFF2-40B4-BE49-F238E27FC236}">
                <a16:creationId xmlns:a16="http://schemas.microsoft.com/office/drawing/2014/main" id="{5E85B466-E522-701C-846C-9C778DDBB4A7}"/>
              </a:ext>
            </a:extLst>
          </p:cNvPr>
          <p:cNvSpPr/>
          <p:nvPr/>
        </p:nvSpPr>
        <p:spPr>
          <a:xfrm>
            <a:off x="7209261" y="4336668"/>
            <a:ext cx="804006" cy="804002"/>
          </a:xfrm>
          <a:prstGeom prst="ellipse">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6" name="文本框 45">
            <a:extLst>
              <a:ext uri="{FF2B5EF4-FFF2-40B4-BE49-F238E27FC236}">
                <a16:creationId xmlns:a16="http://schemas.microsoft.com/office/drawing/2014/main" id="{359801C0-7B82-7232-01A7-2B09C010D935}"/>
              </a:ext>
            </a:extLst>
          </p:cNvPr>
          <p:cNvSpPr txBox="1"/>
          <p:nvPr/>
        </p:nvSpPr>
        <p:spPr>
          <a:xfrm>
            <a:off x="6643566" y="5128296"/>
            <a:ext cx="1946511" cy="408316"/>
          </a:xfrm>
          <a:prstGeom prst="rect">
            <a:avLst/>
          </a:prstGeom>
          <a:noFill/>
        </p:spPr>
        <p:txBody>
          <a:bodyPr wrap="square" rtlCol="0">
            <a:spAutoFit/>
          </a:bodyPr>
          <a:lstStyle/>
          <a:p>
            <a:pPr algn="ctr">
              <a:lnSpc>
                <a:spcPct val="125000"/>
              </a:lnSpc>
            </a:pPr>
            <a:r>
              <a:rPr kumimoji="1" lang="zh-CN" altLang="en-US" b="1" dirty="0">
                <a:solidFill>
                  <a:srgbClr val="336FFF"/>
                </a:solidFill>
                <a:latin typeface="FZLanTingHeiPro_GB18030 DemiBol" panose="02000500000000000000" pitchFamily="2" charset="-122"/>
                <a:ea typeface="FZLanTingHeiPro_GB18030 DemiBol" panose="02000500000000000000" pitchFamily="2" charset="-122"/>
              </a:rPr>
              <a:t>文案内容</a:t>
            </a:r>
          </a:p>
        </p:txBody>
      </p:sp>
      <p:pic>
        <p:nvPicPr>
          <p:cNvPr id="49" name="图片 48" descr="图标&#10;&#10;描述已自动生成">
            <a:extLst>
              <a:ext uri="{FF2B5EF4-FFF2-40B4-BE49-F238E27FC236}">
                <a16:creationId xmlns:a16="http://schemas.microsoft.com/office/drawing/2014/main" id="{1AC1040D-7B12-5366-6756-5896643D1533}"/>
              </a:ext>
            </a:extLst>
          </p:cNvPr>
          <p:cNvPicPr>
            <a:picLocks noChangeAspect="1"/>
          </p:cNvPicPr>
          <p:nvPr/>
        </p:nvPicPr>
        <p:blipFill>
          <a:blip r:embed="rId7"/>
          <a:stretch>
            <a:fillRect/>
          </a:stretch>
        </p:blipFill>
        <p:spPr>
          <a:xfrm>
            <a:off x="7377775" y="4444175"/>
            <a:ext cx="478091" cy="548920"/>
          </a:xfrm>
          <a:prstGeom prst="rect">
            <a:avLst/>
          </a:prstGeom>
        </p:spPr>
      </p:pic>
      <p:pic>
        <p:nvPicPr>
          <p:cNvPr id="50" name="图片 49" descr="卡通人物&#10;&#10;低可信度描述已自动生成">
            <a:extLst>
              <a:ext uri="{FF2B5EF4-FFF2-40B4-BE49-F238E27FC236}">
                <a16:creationId xmlns:a16="http://schemas.microsoft.com/office/drawing/2014/main" id="{247F3876-88C9-2393-8AE7-3DAF6205CCAA}"/>
              </a:ext>
            </a:extLst>
          </p:cNvPr>
          <p:cNvPicPr>
            <a:picLocks noChangeAspect="1"/>
          </p:cNvPicPr>
          <p:nvPr/>
        </p:nvPicPr>
        <p:blipFill>
          <a:blip r:embed="rId8"/>
          <a:stretch>
            <a:fillRect/>
          </a:stretch>
        </p:blipFill>
        <p:spPr>
          <a:xfrm>
            <a:off x="4206180" y="4372334"/>
            <a:ext cx="582638" cy="668955"/>
          </a:xfrm>
          <a:prstGeom prst="rect">
            <a:avLst/>
          </a:prstGeom>
        </p:spPr>
      </p:pic>
    </p:spTree>
    <p:extLst>
      <p:ext uri="{BB962C8B-B14F-4D97-AF65-F5344CB8AC3E}">
        <p14:creationId xmlns:p14="http://schemas.microsoft.com/office/powerpoint/2010/main" val="174336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E10DF6DC-5C88-FC5C-A018-93CB1A8C8B09}"/>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7000" contrast="63000"/>
                    </a14:imgEffect>
                  </a14:imgLayer>
                </a14:imgProps>
              </a:ext>
            </a:extLst>
          </a:blip>
          <a:stretch>
            <a:fillRect/>
          </a:stretch>
        </p:blipFill>
        <p:spPr>
          <a:xfrm rot="3602077">
            <a:off x="705618" y="638128"/>
            <a:ext cx="9825097" cy="6624604"/>
          </a:xfrm>
          <a:prstGeom prst="rect">
            <a:avLst/>
          </a:prstGeom>
        </p:spPr>
      </p:pic>
      <p:pic>
        <p:nvPicPr>
          <p:cNvPr id="6" name="图片 5" descr="图标&#10;&#10;描述已自动生成">
            <a:extLst>
              <a:ext uri="{FF2B5EF4-FFF2-40B4-BE49-F238E27FC236}">
                <a16:creationId xmlns:a16="http://schemas.microsoft.com/office/drawing/2014/main" id="{FF46038F-1C8D-234F-9B99-ED7658895AF8}"/>
              </a:ext>
            </a:extLst>
          </p:cNvPr>
          <p:cNvPicPr>
            <a:picLocks noChangeAspect="1"/>
          </p:cNvPicPr>
          <p:nvPr/>
        </p:nvPicPr>
        <p:blipFill rotWithShape="1">
          <a:blip r:embed="rId5">
            <a:alphaModFix amt="40000"/>
            <a:extLst>
              <a:ext uri="{BEBA8EAE-BF5A-486C-A8C5-ECC9F3942E4B}">
                <a14:imgProps xmlns:a14="http://schemas.microsoft.com/office/drawing/2010/main">
                  <a14:imgLayer r:embed="rId6">
                    <a14:imgEffect>
                      <a14:sharpenSoften amount="58000"/>
                    </a14:imgEffect>
                  </a14:imgLayer>
                </a14:imgProps>
              </a:ext>
            </a:extLst>
          </a:blip>
          <a:srcRect t="11244" b="15315"/>
          <a:stretch/>
        </p:blipFill>
        <p:spPr>
          <a:xfrm>
            <a:off x="67728" y="-81023"/>
            <a:ext cx="11829347" cy="6939024"/>
          </a:xfrm>
          <a:prstGeom prst="rect">
            <a:avLst/>
          </a:prstGeom>
          <a:effectLst/>
        </p:spPr>
      </p:pic>
      <p:sp>
        <p:nvSpPr>
          <p:cNvPr id="2" name="椭圆 1">
            <a:extLst>
              <a:ext uri="{FF2B5EF4-FFF2-40B4-BE49-F238E27FC236}">
                <a16:creationId xmlns:a16="http://schemas.microsoft.com/office/drawing/2014/main" id="{C99BCD5E-C774-DF46-AFFB-BADF1EED1A29}"/>
              </a:ext>
            </a:extLst>
          </p:cNvPr>
          <p:cNvSpPr/>
          <p:nvPr/>
        </p:nvSpPr>
        <p:spPr>
          <a:xfrm>
            <a:off x="3427531" y="1237700"/>
            <a:ext cx="5303520" cy="5303520"/>
          </a:xfrm>
          <a:prstGeom prst="ellipse">
            <a:avLst/>
          </a:prstGeom>
          <a:solidFill>
            <a:schemeClr val="bg1">
              <a:alpha val="27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 name="标题 2">
            <a:extLst>
              <a:ext uri="{FF2B5EF4-FFF2-40B4-BE49-F238E27FC236}">
                <a16:creationId xmlns:a16="http://schemas.microsoft.com/office/drawing/2014/main" id="{82DB61C3-184E-3B42-B3B2-9C6D23E27F7E}"/>
              </a:ext>
            </a:extLst>
          </p:cNvPr>
          <p:cNvSpPr>
            <a:spLocks noGrp="1"/>
          </p:cNvSpPr>
          <p:nvPr>
            <p:ph type="title"/>
          </p:nvPr>
        </p:nvSpPr>
        <p:spPr>
          <a:prstGeom prst="rect">
            <a:avLst/>
          </a:prstGeom>
        </p:spPr>
        <p:txBody>
          <a:bodyPr/>
          <a:lstStyle/>
          <a:p>
            <a:r>
              <a:rPr lang="zh-CN" altLang="en-US" dirty="0"/>
              <a:t>角色关系</a:t>
            </a:r>
            <a:endParaRPr lang="zh-CN" altLang="en-US" dirty="0">
              <a:solidFill>
                <a:schemeClr val="tx1">
                  <a:lumMod val="85000"/>
                  <a:lumOff val="15000"/>
                </a:schemeClr>
              </a:solidFill>
            </a:endParaRPr>
          </a:p>
        </p:txBody>
      </p:sp>
      <p:grpSp>
        <p:nvGrpSpPr>
          <p:cNvPr id="47" name="组合 46">
            <a:extLst>
              <a:ext uri="{FF2B5EF4-FFF2-40B4-BE49-F238E27FC236}">
                <a16:creationId xmlns:a16="http://schemas.microsoft.com/office/drawing/2014/main" id="{42E4C771-92F6-77C9-3ECF-789C67D4605D}"/>
              </a:ext>
            </a:extLst>
          </p:cNvPr>
          <p:cNvGrpSpPr/>
          <p:nvPr/>
        </p:nvGrpSpPr>
        <p:grpSpPr>
          <a:xfrm>
            <a:off x="5055600" y="2929417"/>
            <a:ext cx="1961627" cy="1946507"/>
            <a:chOff x="1082987" y="2541696"/>
            <a:chExt cx="1427421" cy="1416421"/>
          </a:xfrm>
        </p:grpSpPr>
        <p:sp>
          <p:nvSpPr>
            <p:cNvPr id="56" name="椭圆 55">
              <a:extLst>
                <a:ext uri="{FF2B5EF4-FFF2-40B4-BE49-F238E27FC236}">
                  <a16:creationId xmlns:a16="http://schemas.microsoft.com/office/drawing/2014/main" id="{07946FF1-5B19-1581-4FC3-A933B46B334C}"/>
                </a:ext>
              </a:extLst>
            </p:cNvPr>
            <p:cNvSpPr/>
            <p:nvPr/>
          </p:nvSpPr>
          <p:spPr>
            <a:xfrm>
              <a:off x="1082987" y="2541696"/>
              <a:ext cx="1416421" cy="1416421"/>
            </a:xfrm>
            <a:prstGeom prst="ellipse">
              <a:avLst/>
            </a:prstGeom>
            <a:solidFill>
              <a:srgbClr val="CCE0FF">
                <a:alpha val="3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a:extLst>
                <a:ext uri="{FF2B5EF4-FFF2-40B4-BE49-F238E27FC236}">
                  <a16:creationId xmlns:a16="http://schemas.microsoft.com/office/drawing/2014/main" id="{999FC4AD-EA98-5395-7036-128FB2782CB9}"/>
                </a:ext>
              </a:extLst>
            </p:cNvPr>
            <p:cNvSpPr/>
            <p:nvPr/>
          </p:nvSpPr>
          <p:spPr>
            <a:xfrm>
              <a:off x="1257114" y="2715823"/>
              <a:ext cx="1068166" cy="1068166"/>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文本框 57">
              <a:extLst>
                <a:ext uri="{FF2B5EF4-FFF2-40B4-BE49-F238E27FC236}">
                  <a16:creationId xmlns:a16="http://schemas.microsoft.com/office/drawing/2014/main" id="{76BF9069-2E9C-43A1-5946-3FAC025585FE}"/>
                </a:ext>
              </a:extLst>
            </p:cNvPr>
            <p:cNvSpPr txBox="1"/>
            <p:nvPr/>
          </p:nvSpPr>
          <p:spPr>
            <a:xfrm>
              <a:off x="1093987" y="2946373"/>
              <a:ext cx="1416421" cy="604694"/>
            </a:xfrm>
            <a:prstGeom prst="rect">
              <a:avLst/>
            </a:prstGeom>
            <a:noFill/>
          </p:spPr>
          <p:txBody>
            <a:bodyPr wrap="square" rtlCol="0">
              <a:spAutoFit/>
            </a:bodyPr>
            <a:lstStyle/>
            <a:p>
              <a:pPr algn="ctr"/>
              <a:r>
                <a:rPr lang="zh-CN" altLang="en-US" sz="2400" b="1" dirty="0">
                  <a:solidFill>
                    <a:schemeClr val="bg1"/>
                  </a:solidFill>
                  <a:latin typeface="FZLanTingHeiPro_GB18030 DemiBol" panose="02000500000000000000" pitchFamily="2" charset="-122"/>
                  <a:ea typeface="FZLanTingHeiPro_GB18030 DemiBol" panose="02000500000000000000" pitchFamily="2" charset="-122"/>
                </a:rPr>
                <a:t>标题</a:t>
              </a:r>
              <a:endParaRPr lang="en-US" altLang="zh-CN" sz="2400" b="1" dirty="0">
                <a:solidFill>
                  <a:schemeClr val="bg1"/>
                </a:solidFill>
                <a:latin typeface="FZLanTingHeiPro_GB18030 DemiBol" panose="02000500000000000000" pitchFamily="2" charset="-122"/>
                <a:ea typeface="FZLanTingHeiPro_GB18030 DemiBol" panose="02000500000000000000" pitchFamily="2" charset="-122"/>
              </a:endParaRPr>
            </a:p>
            <a:p>
              <a:pPr algn="ctr"/>
              <a:r>
                <a:rPr lang="zh-CN" altLang="en-US" sz="2400" b="1" dirty="0">
                  <a:solidFill>
                    <a:schemeClr val="bg1"/>
                  </a:solidFill>
                  <a:latin typeface="FZLanTingHeiPro_GB18030 DemiBol" panose="02000500000000000000" pitchFamily="2" charset="-122"/>
                  <a:ea typeface="FZLanTingHeiPro_GB18030 DemiBol" panose="02000500000000000000" pitchFamily="2" charset="-122"/>
                </a:rPr>
                <a:t>内容</a:t>
              </a:r>
              <a:endParaRPr kumimoji="1" lang="zh-CN" altLang="en-US" sz="2400" b="1" dirty="0">
                <a:solidFill>
                  <a:schemeClr val="bg1"/>
                </a:solidFill>
                <a:latin typeface="FZLanTingHeiPro_GB18030 DemiBol" panose="02000500000000000000" pitchFamily="2" charset="-122"/>
                <a:ea typeface="FZLanTingHeiPro_GB18030 DemiBol" panose="02000500000000000000" pitchFamily="2" charset="-122"/>
              </a:endParaRPr>
            </a:p>
          </p:txBody>
        </p:sp>
      </p:grpSp>
      <p:sp>
        <p:nvSpPr>
          <p:cNvPr id="77" name="椭圆 76">
            <a:extLst>
              <a:ext uri="{FF2B5EF4-FFF2-40B4-BE49-F238E27FC236}">
                <a16:creationId xmlns:a16="http://schemas.microsoft.com/office/drawing/2014/main" id="{CA0C93FF-967F-616E-7F60-19B4443C1070}"/>
              </a:ext>
            </a:extLst>
          </p:cNvPr>
          <p:cNvSpPr/>
          <p:nvPr/>
        </p:nvSpPr>
        <p:spPr>
          <a:xfrm>
            <a:off x="4269222" y="2087819"/>
            <a:ext cx="3591103" cy="3591095"/>
          </a:xfrm>
          <a:prstGeom prst="ellipse">
            <a:avLst/>
          </a:prstGeom>
          <a:noFill/>
          <a:ln w="254000">
            <a:solidFill>
              <a:schemeClr val="bg1"/>
            </a:solidFill>
            <a:prstDash val="solid"/>
          </a:ln>
          <a:effectLst>
            <a:outerShdw blurRad="388488" dist="50800" dir="5400000" sx="106000" sy="106000" algn="ctr" rotWithShape="0">
              <a:srgbClr val="336FFF">
                <a:alpha val="15024"/>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椭圆 58">
            <a:extLst>
              <a:ext uri="{FF2B5EF4-FFF2-40B4-BE49-F238E27FC236}">
                <a16:creationId xmlns:a16="http://schemas.microsoft.com/office/drawing/2014/main" id="{DC794E24-ED1D-186F-2645-C94C04040BCF}"/>
              </a:ext>
            </a:extLst>
          </p:cNvPr>
          <p:cNvSpPr/>
          <p:nvPr/>
        </p:nvSpPr>
        <p:spPr>
          <a:xfrm>
            <a:off x="5558974" y="1706892"/>
            <a:ext cx="916306" cy="916303"/>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9" name="椭圆 68">
            <a:extLst>
              <a:ext uri="{FF2B5EF4-FFF2-40B4-BE49-F238E27FC236}">
                <a16:creationId xmlns:a16="http://schemas.microsoft.com/office/drawing/2014/main" id="{42C198B3-E2B0-5212-DBFA-D04B742D7379}"/>
              </a:ext>
            </a:extLst>
          </p:cNvPr>
          <p:cNvSpPr/>
          <p:nvPr/>
        </p:nvSpPr>
        <p:spPr>
          <a:xfrm>
            <a:off x="3965204" y="4260304"/>
            <a:ext cx="916306" cy="916303"/>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8" name="圆角矩形 77">
            <a:extLst>
              <a:ext uri="{FF2B5EF4-FFF2-40B4-BE49-F238E27FC236}">
                <a16:creationId xmlns:a16="http://schemas.microsoft.com/office/drawing/2014/main" id="{73242CCF-2437-FAEF-7599-48EE3F4918EF}"/>
              </a:ext>
            </a:extLst>
          </p:cNvPr>
          <p:cNvSpPr/>
          <p:nvPr/>
        </p:nvSpPr>
        <p:spPr>
          <a:xfrm>
            <a:off x="777724" y="4509324"/>
            <a:ext cx="2801769" cy="539948"/>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9" name="文本框 78">
            <a:extLst>
              <a:ext uri="{FF2B5EF4-FFF2-40B4-BE49-F238E27FC236}">
                <a16:creationId xmlns:a16="http://schemas.microsoft.com/office/drawing/2014/main" id="{2C74403D-1AF1-1E01-9918-EABF482A69C9}"/>
              </a:ext>
            </a:extLst>
          </p:cNvPr>
          <p:cNvSpPr txBox="1"/>
          <p:nvPr/>
        </p:nvSpPr>
        <p:spPr>
          <a:xfrm>
            <a:off x="867403" y="4594632"/>
            <a:ext cx="2712089" cy="369332"/>
          </a:xfrm>
          <a:prstGeom prst="rect">
            <a:avLst/>
          </a:prstGeom>
          <a:noFill/>
        </p:spPr>
        <p:txBody>
          <a:bodyPr wrap="square" rtlCol="0">
            <a:spAutoFit/>
          </a:bodyPr>
          <a:lstStyle/>
          <a:p>
            <a:pPr algn="ctr"/>
            <a:r>
              <a:rPr kumimoji="1" lang="zh-CN" altLang="en-US" dirty="0">
                <a:solidFill>
                  <a:srgbClr val="336FFF"/>
                </a:solidFill>
                <a:latin typeface="FZLanTingHeiPro_GB18030 Medium" panose="02000500000000000000" pitchFamily="2" charset="-122"/>
                <a:ea typeface="FZLanTingHeiPro_GB18030 Medium" panose="02000500000000000000" pitchFamily="2" charset="-122"/>
              </a:rPr>
              <a:t>内容占位字不宜太多</a:t>
            </a:r>
          </a:p>
        </p:txBody>
      </p:sp>
      <p:sp>
        <p:nvSpPr>
          <p:cNvPr id="80" name="圆角矩形 79">
            <a:extLst>
              <a:ext uri="{FF2B5EF4-FFF2-40B4-BE49-F238E27FC236}">
                <a16:creationId xmlns:a16="http://schemas.microsoft.com/office/drawing/2014/main" id="{ED33EE73-B5AD-9A5B-535F-06642AF69FF9}"/>
              </a:ext>
            </a:extLst>
          </p:cNvPr>
          <p:cNvSpPr/>
          <p:nvPr/>
        </p:nvSpPr>
        <p:spPr>
          <a:xfrm>
            <a:off x="8312349" y="4509324"/>
            <a:ext cx="3105158" cy="539948"/>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1" name="文本框 80">
            <a:extLst>
              <a:ext uri="{FF2B5EF4-FFF2-40B4-BE49-F238E27FC236}">
                <a16:creationId xmlns:a16="http://schemas.microsoft.com/office/drawing/2014/main" id="{66836812-9035-F03B-C589-0CC1BCCECE81}"/>
              </a:ext>
            </a:extLst>
          </p:cNvPr>
          <p:cNvSpPr txBox="1"/>
          <p:nvPr/>
        </p:nvSpPr>
        <p:spPr>
          <a:xfrm>
            <a:off x="8402028" y="4594632"/>
            <a:ext cx="2909874" cy="369332"/>
          </a:xfrm>
          <a:prstGeom prst="rect">
            <a:avLst/>
          </a:prstGeom>
          <a:noFill/>
        </p:spPr>
        <p:txBody>
          <a:bodyPr wrap="square" rtlCol="0">
            <a:spAutoFit/>
          </a:bodyPr>
          <a:lstStyle/>
          <a:p>
            <a:pPr algn="ctr"/>
            <a:r>
              <a:rPr kumimoji="1" lang="zh-CN" altLang="en-US" dirty="0">
                <a:solidFill>
                  <a:srgbClr val="336FFF"/>
                </a:solidFill>
                <a:latin typeface="FZLanTingHeiPro_GB18030 Medium" panose="02000500000000000000" pitchFamily="2" charset="-122"/>
                <a:ea typeface="FZLanTingHeiPro_GB18030 Medium" panose="02000500000000000000" pitchFamily="2" charset="-122"/>
              </a:rPr>
              <a:t>内容占位字不宜太多</a:t>
            </a:r>
          </a:p>
        </p:txBody>
      </p:sp>
      <p:sp>
        <p:nvSpPr>
          <p:cNvPr id="82" name="圆角矩形 81">
            <a:extLst>
              <a:ext uri="{FF2B5EF4-FFF2-40B4-BE49-F238E27FC236}">
                <a16:creationId xmlns:a16="http://schemas.microsoft.com/office/drawing/2014/main" id="{D4E25662-2759-BFF9-4E83-A1F51CA042EF}"/>
              </a:ext>
            </a:extLst>
          </p:cNvPr>
          <p:cNvSpPr/>
          <p:nvPr/>
        </p:nvSpPr>
        <p:spPr>
          <a:xfrm>
            <a:off x="4678407" y="910966"/>
            <a:ext cx="2801769" cy="539948"/>
          </a:xfrm>
          <a:prstGeom prst="roundRect">
            <a:avLst>
              <a:gd name="adj" fmla="val 50000"/>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3" name="文本框 82">
            <a:extLst>
              <a:ext uri="{FF2B5EF4-FFF2-40B4-BE49-F238E27FC236}">
                <a16:creationId xmlns:a16="http://schemas.microsoft.com/office/drawing/2014/main" id="{5F836F2A-2BDB-4645-23AC-A9B9F487F6BA}"/>
              </a:ext>
            </a:extLst>
          </p:cNvPr>
          <p:cNvSpPr txBox="1"/>
          <p:nvPr/>
        </p:nvSpPr>
        <p:spPr>
          <a:xfrm>
            <a:off x="4768086" y="996274"/>
            <a:ext cx="2712089" cy="369332"/>
          </a:xfrm>
          <a:prstGeom prst="rect">
            <a:avLst/>
          </a:prstGeom>
          <a:noFill/>
        </p:spPr>
        <p:txBody>
          <a:bodyPr wrap="square" rtlCol="0">
            <a:spAutoFit/>
          </a:bodyPr>
          <a:lstStyle/>
          <a:p>
            <a:pPr algn="ctr"/>
            <a:r>
              <a:rPr kumimoji="1" lang="zh-CN" altLang="en-US" dirty="0">
                <a:solidFill>
                  <a:srgbClr val="336FFF"/>
                </a:solidFill>
                <a:latin typeface="FZLanTingHeiPro_GB18030 Medium" panose="02000500000000000000" pitchFamily="2" charset="-122"/>
                <a:ea typeface="FZLanTingHeiPro_GB18030 Medium" panose="02000500000000000000" pitchFamily="2" charset="-122"/>
              </a:rPr>
              <a:t>内容占位字不宜太多</a:t>
            </a:r>
          </a:p>
        </p:txBody>
      </p:sp>
      <p:sp>
        <p:nvSpPr>
          <p:cNvPr id="25" name="椭圆 24">
            <a:extLst>
              <a:ext uri="{FF2B5EF4-FFF2-40B4-BE49-F238E27FC236}">
                <a16:creationId xmlns:a16="http://schemas.microsoft.com/office/drawing/2014/main" id="{E6A088AA-B8E9-971F-BF0A-4E3C45029244}"/>
              </a:ext>
            </a:extLst>
          </p:cNvPr>
          <p:cNvSpPr/>
          <p:nvPr/>
        </p:nvSpPr>
        <p:spPr>
          <a:xfrm>
            <a:off x="4627592" y="2462518"/>
            <a:ext cx="2852584" cy="2852576"/>
          </a:xfrm>
          <a:prstGeom prst="ellipse">
            <a:avLst/>
          </a:prstGeom>
          <a:noFill/>
          <a:ln w="12700">
            <a:solidFill>
              <a:srgbClr val="336FFF">
                <a:alpha val="10000"/>
              </a:srgbClr>
            </a:solidFill>
            <a:prstDash val="lgDashDot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7" name="图片 26">
            <a:extLst>
              <a:ext uri="{FF2B5EF4-FFF2-40B4-BE49-F238E27FC236}">
                <a16:creationId xmlns:a16="http://schemas.microsoft.com/office/drawing/2014/main" id="{F0A43598-728D-F44A-BA74-F21C596FE6EE}"/>
              </a:ext>
            </a:extLst>
          </p:cNvPr>
          <p:cNvPicPr>
            <a:picLocks/>
          </p:cNvPicPr>
          <p:nvPr/>
        </p:nvPicPr>
        <p:blipFill>
          <a:blip r:embed="rId7"/>
          <a:stretch>
            <a:fillRect/>
          </a:stretch>
        </p:blipFill>
        <p:spPr>
          <a:xfrm>
            <a:off x="6927451" y="4235194"/>
            <a:ext cx="1193844" cy="1193844"/>
          </a:xfrm>
          <a:prstGeom prst="rect">
            <a:avLst/>
          </a:prstGeom>
          <a:effectLst>
            <a:outerShdw blurRad="124853" dist="50800" dir="5400000" sx="103713" sy="103713" algn="ctr" rotWithShape="0">
              <a:srgbClr val="336FFF">
                <a:alpha val="19735"/>
              </a:srgbClr>
            </a:outerShdw>
          </a:effectLst>
        </p:spPr>
      </p:pic>
      <p:pic>
        <p:nvPicPr>
          <p:cNvPr id="28" name="图片 27">
            <a:extLst>
              <a:ext uri="{FF2B5EF4-FFF2-40B4-BE49-F238E27FC236}">
                <a16:creationId xmlns:a16="http://schemas.microsoft.com/office/drawing/2014/main" id="{B324D587-7711-1B41-80ED-C6BD65205FD3}"/>
              </a:ext>
            </a:extLst>
          </p:cNvPr>
          <p:cNvPicPr>
            <a:picLocks/>
          </p:cNvPicPr>
          <p:nvPr/>
        </p:nvPicPr>
        <p:blipFill>
          <a:blip r:embed="rId8"/>
          <a:stretch>
            <a:fillRect/>
          </a:stretch>
        </p:blipFill>
        <p:spPr>
          <a:xfrm>
            <a:off x="3817559" y="4178811"/>
            <a:ext cx="1193844" cy="1193844"/>
          </a:xfrm>
          <a:prstGeom prst="rect">
            <a:avLst/>
          </a:prstGeom>
        </p:spPr>
      </p:pic>
      <p:pic>
        <p:nvPicPr>
          <p:cNvPr id="29" name="图片 28">
            <a:extLst>
              <a:ext uri="{FF2B5EF4-FFF2-40B4-BE49-F238E27FC236}">
                <a16:creationId xmlns:a16="http://schemas.microsoft.com/office/drawing/2014/main" id="{67CA2DB0-92BC-0C41-8D56-2BEDA92D1D17}"/>
              </a:ext>
            </a:extLst>
          </p:cNvPr>
          <p:cNvPicPr>
            <a:picLocks/>
          </p:cNvPicPr>
          <p:nvPr/>
        </p:nvPicPr>
        <p:blipFill>
          <a:blip r:embed="rId9"/>
          <a:stretch>
            <a:fillRect/>
          </a:stretch>
        </p:blipFill>
        <p:spPr>
          <a:xfrm>
            <a:off x="5420205" y="1540411"/>
            <a:ext cx="1193844" cy="1193844"/>
          </a:xfrm>
          <a:prstGeom prst="rect">
            <a:avLst/>
          </a:prstGeom>
        </p:spPr>
      </p:pic>
      <p:sp>
        <p:nvSpPr>
          <p:cNvPr id="34" name="文本框 33">
            <a:extLst>
              <a:ext uri="{FF2B5EF4-FFF2-40B4-BE49-F238E27FC236}">
                <a16:creationId xmlns:a16="http://schemas.microsoft.com/office/drawing/2014/main" id="{9AB00D26-AD96-9247-B7C1-A758097DCA2D}"/>
              </a:ext>
            </a:extLst>
          </p:cNvPr>
          <p:cNvSpPr txBox="1"/>
          <p:nvPr/>
        </p:nvSpPr>
        <p:spPr>
          <a:xfrm>
            <a:off x="3417194" y="5388566"/>
            <a:ext cx="1946511" cy="443455"/>
          </a:xfrm>
          <a:prstGeom prst="rect">
            <a:avLst/>
          </a:prstGeom>
          <a:noFill/>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角色</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2</a:t>
            </a:r>
            <a:endParaRPr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sp>
        <p:nvSpPr>
          <p:cNvPr id="35" name="文本框 34">
            <a:extLst>
              <a:ext uri="{FF2B5EF4-FFF2-40B4-BE49-F238E27FC236}">
                <a16:creationId xmlns:a16="http://schemas.microsoft.com/office/drawing/2014/main" id="{40981BCE-C253-F143-8CD3-A79DDF00292C}"/>
              </a:ext>
            </a:extLst>
          </p:cNvPr>
          <p:cNvSpPr txBox="1"/>
          <p:nvPr/>
        </p:nvSpPr>
        <p:spPr>
          <a:xfrm>
            <a:off x="5072996" y="2696152"/>
            <a:ext cx="1946511" cy="443455"/>
          </a:xfrm>
          <a:prstGeom prst="rect">
            <a:avLst/>
          </a:prstGeom>
          <a:noFill/>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角色</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1</a:t>
            </a:r>
            <a:endParaRPr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sp>
        <p:nvSpPr>
          <p:cNvPr id="37" name="文本框 36">
            <a:extLst>
              <a:ext uri="{FF2B5EF4-FFF2-40B4-BE49-F238E27FC236}">
                <a16:creationId xmlns:a16="http://schemas.microsoft.com/office/drawing/2014/main" id="{50E02502-F88E-9242-8956-7504A41FEAED}"/>
              </a:ext>
            </a:extLst>
          </p:cNvPr>
          <p:cNvSpPr txBox="1"/>
          <p:nvPr/>
        </p:nvSpPr>
        <p:spPr>
          <a:xfrm>
            <a:off x="6551117" y="5455044"/>
            <a:ext cx="1946511" cy="443455"/>
          </a:xfrm>
          <a:prstGeom prst="rect">
            <a:avLst/>
          </a:prstGeom>
          <a:noFill/>
        </p:spPr>
        <p:txBody>
          <a:bodyPr wrap="square" rtlCol="0">
            <a:spAutoFit/>
          </a:bodyPr>
          <a:lstStyle/>
          <a:p>
            <a:pPr algn="ctr">
              <a:lnSpc>
                <a:spcPct val="125000"/>
              </a:lnSpc>
            </a:pPr>
            <a:r>
              <a:rPr lang="zh-CN" altLang="en-US" sz="2000" b="1" dirty="0">
                <a:solidFill>
                  <a:srgbClr val="336FFF"/>
                </a:solidFill>
                <a:latin typeface="FZLanTingHeiPro_GB18030 DemiBol" panose="02000500000000000000" pitchFamily="2" charset="-122"/>
                <a:ea typeface="FZLanTingHeiPro_GB18030 DemiBol" panose="02000500000000000000" pitchFamily="2" charset="-122"/>
              </a:rPr>
              <a:t>角色</a:t>
            </a:r>
            <a:r>
              <a:rPr lang="en-US" altLang="zh-CN" sz="2000" b="1" dirty="0">
                <a:solidFill>
                  <a:srgbClr val="336FFF"/>
                </a:solidFill>
                <a:latin typeface="FZLanTingHeiPro_GB18030 DemiBol" panose="02000500000000000000" pitchFamily="2" charset="-122"/>
                <a:ea typeface="FZLanTingHeiPro_GB18030 DemiBol" panose="02000500000000000000" pitchFamily="2" charset="-122"/>
              </a:rPr>
              <a:t>3</a:t>
            </a:r>
            <a:endParaRPr lang="zh-CN" altLang="en-US" sz="2000" b="1" dirty="0">
              <a:solidFill>
                <a:srgbClr val="336FFF"/>
              </a:solidFill>
              <a:latin typeface="FZLanTingHeiPro_GB18030 DemiBol" panose="02000500000000000000" pitchFamily="2" charset="-122"/>
              <a:ea typeface="FZLanTingHeiPro_GB18030 DemiBol" panose="02000500000000000000" pitchFamily="2" charset="-122"/>
            </a:endParaRPr>
          </a:p>
        </p:txBody>
      </p:sp>
    </p:spTree>
    <p:extLst>
      <p:ext uri="{BB962C8B-B14F-4D97-AF65-F5344CB8AC3E}">
        <p14:creationId xmlns:p14="http://schemas.microsoft.com/office/powerpoint/2010/main" val="21489660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69C492DE-4AB7-2345-8848-CDE092821D34}"/>
              </a:ext>
            </a:extLst>
          </p:cNvPr>
          <p:cNvSpPr>
            <a:spLocks noGrp="1"/>
          </p:cNvSpPr>
          <p:nvPr>
            <p:ph type="title"/>
          </p:nvPr>
        </p:nvSpPr>
        <p:spPr/>
        <p:txBody>
          <a:bodyPr/>
          <a:lstStyle/>
          <a:p>
            <a:endParaRPr lang="zh-CN" altLang="en-US"/>
          </a:p>
        </p:txBody>
      </p:sp>
    </p:spTree>
    <p:extLst>
      <p:ext uri="{BB962C8B-B14F-4D97-AF65-F5344CB8AC3E}">
        <p14:creationId xmlns:p14="http://schemas.microsoft.com/office/powerpoint/2010/main" val="392430792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080118D0-6E7C-1745-B7FF-84B67BA49314}"/>
              </a:ext>
            </a:extLst>
          </p:cNvPr>
          <p:cNvSpPr/>
          <p:nvPr/>
        </p:nvSpPr>
        <p:spPr>
          <a:xfrm>
            <a:off x="4919496" y="1495222"/>
            <a:ext cx="6920570" cy="390974"/>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4" name="圆角矩形标注 73">
            <a:extLst>
              <a:ext uri="{FF2B5EF4-FFF2-40B4-BE49-F238E27FC236}">
                <a16:creationId xmlns:a16="http://schemas.microsoft.com/office/drawing/2014/main" id="{A2BC2063-CBEB-1749-9DC1-D54D5187B730}"/>
              </a:ext>
            </a:extLst>
          </p:cNvPr>
          <p:cNvSpPr/>
          <p:nvPr/>
        </p:nvSpPr>
        <p:spPr>
          <a:xfrm>
            <a:off x="9207477" y="5323911"/>
            <a:ext cx="2580867" cy="876975"/>
          </a:xfrm>
          <a:prstGeom prst="wedgeRoundRectCallout">
            <a:avLst>
              <a:gd name="adj1" fmla="val -52372"/>
              <a:gd name="adj2" fmla="val -23451"/>
              <a:gd name="adj3" fmla="val 16667"/>
            </a:avLst>
          </a:prstGeom>
          <a:solidFill>
            <a:srgbClr val="22BB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pic>
        <p:nvPicPr>
          <p:cNvPr id="11" name="图片 10">
            <a:extLst>
              <a:ext uri="{FF2B5EF4-FFF2-40B4-BE49-F238E27FC236}">
                <a16:creationId xmlns:a16="http://schemas.microsoft.com/office/drawing/2014/main" id="{74583ECE-467A-7240-A770-9C3AEC158BB2}"/>
              </a:ext>
            </a:extLst>
          </p:cNvPr>
          <p:cNvPicPr>
            <a:picLocks noChangeAspect="1"/>
          </p:cNvPicPr>
          <p:nvPr/>
        </p:nvPicPr>
        <p:blipFill>
          <a:blip r:embed="rId3">
            <a:alphaModFix/>
          </a:blip>
          <a:stretch>
            <a:fillRect/>
          </a:stretch>
        </p:blipFill>
        <p:spPr>
          <a:xfrm>
            <a:off x="2563019" y="2188346"/>
            <a:ext cx="8247735" cy="3913722"/>
          </a:xfrm>
          <a:prstGeom prst="rect">
            <a:avLst/>
          </a:prstGeom>
          <a:noFill/>
          <a:ln>
            <a:noFill/>
          </a:ln>
          <a:effectLst>
            <a:outerShdw blurRad="475241" sx="107000" sy="107000" algn="ctr" rotWithShape="0">
              <a:srgbClr val="336FFF">
                <a:alpha val="6000"/>
              </a:srgbClr>
            </a:outerShdw>
          </a:effectLst>
        </p:spPr>
      </p:pic>
      <p:sp>
        <p:nvSpPr>
          <p:cNvPr id="70" name="圆角矩形标注 69">
            <a:extLst>
              <a:ext uri="{FF2B5EF4-FFF2-40B4-BE49-F238E27FC236}">
                <a16:creationId xmlns:a16="http://schemas.microsoft.com/office/drawing/2014/main" id="{17637B47-BDF3-D045-972B-846D2A22758E}"/>
              </a:ext>
            </a:extLst>
          </p:cNvPr>
          <p:cNvSpPr/>
          <p:nvPr/>
        </p:nvSpPr>
        <p:spPr>
          <a:xfrm>
            <a:off x="9207477" y="3704577"/>
            <a:ext cx="2580867" cy="959740"/>
          </a:xfrm>
          <a:prstGeom prst="wedgeRoundRectCallout">
            <a:avLst>
              <a:gd name="adj1" fmla="val -53153"/>
              <a:gd name="adj2" fmla="val -20842"/>
              <a:gd name="adj3" fmla="val 16667"/>
            </a:avLst>
          </a:prstGeom>
          <a:solidFill>
            <a:srgbClr val="22BB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8" name="圆角矩形标注 67">
            <a:extLst>
              <a:ext uri="{FF2B5EF4-FFF2-40B4-BE49-F238E27FC236}">
                <a16:creationId xmlns:a16="http://schemas.microsoft.com/office/drawing/2014/main" id="{C44BD4AB-0830-FE43-BAD0-20AB37E649A6}"/>
              </a:ext>
            </a:extLst>
          </p:cNvPr>
          <p:cNvSpPr/>
          <p:nvPr/>
        </p:nvSpPr>
        <p:spPr>
          <a:xfrm>
            <a:off x="9207477" y="2167804"/>
            <a:ext cx="2580867" cy="959740"/>
          </a:xfrm>
          <a:prstGeom prst="wedgeRoundRectCallout">
            <a:avLst>
              <a:gd name="adj1" fmla="val -53153"/>
              <a:gd name="adj2" fmla="val -22456"/>
              <a:gd name="adj3" fmla="val 16667"/>
            </a:avLst>
          </a:prstGeom>
          <a:solidFill>
            <a:srgbClr val="22BBFF"/>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1" name="圆角矩形标注 60">
            <a:extLst>
              <a:ext uri="{FF2B5EF4-FFF2-40B4-BE49-F238E27FC236}">
                <a16:creationId xmlns:a16="http://schemas.microsoft.com/office/drawing/2014/main" id="{AC2964DE-6092-8C48-8B10-99490CA0D939}"/>
              </a:ext>
            </a:extLst>
          </p:cNvPr>
          <p:cNvSpPr/>
          <p:nvPr/>
        </p:nvSpPr>
        <p:spPr>
          <a:xfrm>
            <a:off x="5067101" y="5241146"/>
            <a:ext cx="2787946" cy="959740"/>
          </a:xfrm>
          <a:prstGeom prst="wedgeRoundRectCallout">
            <a:avLst>
              <a:gd name="adj1" fmla="val -53143"/>
              <a:gd name="adj2" fmla="val -20842"/>
              <a:gd name="adj3" fmla="val 16667"/>
            </a:avLst>
          </a:prstGeom>
          <a:solidFill>
            <a:srgbClr val="336FFF"/>
          </a:solidFill>
          <a:ln>
            <a:noFill/>
          </a:ln>
          <a:effectLst>
            <a:outerShdw blurRad="219822" dist="50800" dir="6180000" sx="101000" sy="101000" algn="ctr" rotWithShape="0">
              <a:srgbClr val="336FFF">
                <a:alpha val="2946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33C9A"/>
              </a:solidFill>
            </a:endParaRPr>
          </a:p>
        </p:txBody>
      </p:sp>
      <p:sp>
        <p:nvSpPr>
          <p:cNvPr id="58" name="圆角矩形标注 57">
            <a:extLst>
              <a:ext uri="{FF2B5EF4-FFF2-40B4-BE49-F238E27FC236}">
                <a16:creationId xmlns:a16="http://schemas.microsoft.com/office/drawing/2014/main" id="{E57E8C41-62A4-FA4E-B45A-8C396ECC118B}"/>
              </a:ext>
            </a:extLst>
          </p:cNvPr>
          <p:cNvSpPr/>
          <p:nvPr/>
        </p:nvSpPr>
        <p:spPr>
          <a:xfrm>
            <a:off x="5067101" y="3704577"/>
            <a:ext cx="2787946" cy="959740"/>
          </a:xfrm>
          <a:prstGeom prst="wedgeRoundRectCallout">
            <a:avLst>
              <a:gd name="adj1" fmla="val -53361"/>
              <a:gd name="adj2" fmla="val -22457"/>
              <a:gd name="adj3" fmla="val 16667"/>
            </a:avLst>
          </a:prstGeom>
          <a:solidFill>
            <a:srgbClr val="336FFF"/>
          </a:solidFill>
          <a:ln>
            <a:noFill/>
          </a:ln>
          <a:effectLst>
            <a:outerShdw blurRad="219822" dist="50800" dir="6180000" sx="101000" sy="101000" algn="ctr" rotWithShape="0">
              <a:srgbClr val="336FFF">
                <a:alpha val="2946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rgbClr val="133C9A"/>
              </a:solidFill>
            </a:endParaRPr>
          </a:p>
        </p:txBody>
      </p:sp>
      <p:sp>
        <p:nvSpPr>
          <p:cNvPr id="8" name="圆角矩形标注 7">
            <a:extLst>
              <a:ext uri="{FF2B5EF4-FFF2-40B4-BE49-F238E27FC236}">
                <a16:creationId xmlns:a16="http://schemas.microsoft.com/office/drawing/2014/main" id="{49CC800E-0A91-7144-8C28-16A83954D65F}"/>
              </a:ext>
            </a:extLst>
          </p:cNvPr>
          <p:cNvSpPr/>
          <p:nvPr/>
        </p:nvSpPr>
        <p:spPr>
          <a:xfrm>
            <a:off x="5067101" y="2168416"/>
            <a:ext cx="2787946" cy="959740"/>
          </a:xfrm>
          <a:prstGeom prst="wedgeRoundRectCallout">
            <a:avLst>
              <a:gd name="adj1" fmla="val -53976"/>
              <a:gd name="adj2" fmla="val -21649"/>
              <a:gd name="adj3" fmla="val 16667"/>
            </a:avLst>
          </a:prstGeom>
          <a:solidFill>
            <a:srgbClr val="336FFF"/>
          </a:solidFill>
          <a:ln>
            <a:noFill/>
          </a:ln>
          <a:effectLst>
            <a:outerShdw blurRad="219822" dist="50800" dir="6180000" sx="101000" sy="101000" algn="ctr" rotWithShape="0">
              <a:srgbClr val="336FFF">
                <a:alpha val="29466"/>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rgbClr val="133C9A"/>
              </a:solidFill>
            </a:endParaRPr>
          </a:p>
        </p:txBody>
      </p:sp>
      <p:sp>
        <p:nvSpPr>
          <p:cNvPr id="2" name="标题 1"/>
          <p:cNvSpPr>
            <a:spLocks noGrp="1"/>
          </p:cNvSpPr>
          <p:nvPr>
            <p:ph type="title"/>
          </p:nvPr>
        </p:nvSpPr>
        <p:spPr>
          <a:prstGeom prst="rect">
            <a:avLst/>
          </a:prstGeom>
        </p:spPr>
        <p:txBody>
          <a:bodyPr/>
          <a:lstStyle/>
          <a:p>
            <a:r>
              <a:rPr lang="zh-CN" altLang="en-US" dirty="0">
                <a:solidFill>
                  <a:srgbClr val="133C9A"/>
                </a:solidFill>
              </a:rPr>
              <a:t>标题位置</a:t>
            </a:r>
          </a:p>
        </p:txBody>
      </p:sp>
      <p:sp>
        <p:nvSpPr>
          <p:cNvPr id="9" name="文本占位符 8">
            <a:extLst>
              <a:ext uri="{FF2B5EF4-FFF2-40B4-BE49-F238E27FC236}">
                <a16:creationId xmlns:a16="http://schemas.microsoft.com/office/drawing/2014/main" id="{DE6840BD-CC11-DE42-8687-AB607BDBB558}"/>
              </a:ext>
            </a:extLst>
          </p:cNvPr>
          <p:cNvSpPr>
            <a:spLocks noGrp="1"/>
          </p:cNvSpPr>
          <p:nvPr>
            <p:ph type="body" sz="quarter" idx="10"/>
          </p:nvPr>
        </p:nvSpPr>
        <p:spPr>
          <a:prstGeom prst="rect">
            <a:avLst/>
          </a:prstGeom>
        </p:spPr>
        <p:txBody>
          <a:bodyPr/>
          <a:lstStyle/>
          <a:p>
            <a:r>
              <a:rPr lang="zh-CN" altLang="en-US" dirty="0"/>
              <a:t>内容说明文案占位</a:t>
            </a:r>
          </a:p>
        </p:txBody>
      </p:sp>
      <p:sp>
        <p:nvSpPr>
          <p:cNvPr id="36" name="文本框 35">
            <a:extLst>
              <a:ext uri="{FF2B5EF4-FFF2-40B4-BE49-F238E27FC236}">
                <a16:creationId xmlns:a16="http://schemas.microsoft.com/office/drawing/2014/main" id="{82C7EBA8-9890-0048-99BB-D96E55E3EFC4}"/>
              </a:ext>
            </a:extLst>
          </p:cNvPr>
          <p:cNvSpPr txBox="1"/>
          <p:nvPr/>
        </p:nvSpPr>
        <p:spPr>
          <a:xfrm>
            <a:off x="8059186" y="2848250"/>
            <a:ext cx="1337252"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2</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9" name="文本框 38">
            <a:extLst>
              <a:ext uri="{FF2B5EF4-FFF2-40B4-BE49-F238E27FC236}">
                <a16:creationId xmlns:a16="http://schemas.microsoft.com/office/drawing/2014/main" id="{A9E0E3D7-2DB9-3F4D-9143-4E8032B69E2D}"/>
              </a:ext>
            </a:extLst>
          </p:cNvPr>
          <p:cNvSpPr txBox="1"/>
          <p:nvPr/>
        </p:nvSpPr>
        <p:spPr>
          <a:xfrm>
            <a:off x="8059186" y="4425865"/>
            <a:ext cx="1337252"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2</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2" name="文本框 61">
            <a:extLst>
              <a:ext uri="{FF2B5EF4-FFF2-40B4-BE49-F238E27FC236}">
                <a16:creationId xmlns:a16="http://schemas.microsoft.com/office/drawing/2014/main" id="{C1B71E30-0FCD-754A-AAAE-9E124C720B12}"/>
              </a:ext>
            </a:extLst>
          </p:cNvPr>
          <p:cNvSpPr txBox="1"/>
          <p:nvPr/>
        </p:nvSpPr>
        <p:spPr>
          <a:xfrm>
            <a:off x="7942732" y="1538896"/>
            <a:ext cx="902811"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a:t>
            </a:r>
          </a:p>
        </p:txBody>
      </p:sp>
      <p:sp>
        <p:nvSpPr>
          <p:cNvPr id="63" name="文本框 62">
            <a:extLst>
              <a:ext uri="{FF2B5EF4-FFF2-40B4-BE49-F238E27FC236}">
                <a16:creationId xmlns:a16="http://schemas.microsoft.com/office/drawing/2014/main" id="{2ADD907E-A2DC-8441-92AA-7E75B1A2C029}"/>
              </a:ext>
            </a:extLst>
          </p:cNvPr>
          <p:cNvSpPr txBox="1"/>
          <p:nvPr/>
        </p:nvSpPr>
        <p:spPr>
          <a:xfrm>
            <a:off x="9251152" y="1538896"/>
            <a:ext cx="902811"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a:t>
            </a:r>
          </a:p>
        </p:txBody>
      </p:sp>
      <p:sp>
        <p:nvSpPr>
          <p:cNvPr id="64" name="文本框 63">
            <a:extLst>
              <a:ext uri="{FF2B5EF4-FFF2-40B4-BE49-F238E27FC236}">
                <a16:creationId xmlns:a16="http://schemas.microsoft.com/office/drawing/2014/main" id="{B06EE694-CFC7-4D48-B842-0468160E7EB2}"/>
              </a:ext>
            </a:extLst>
          </p:cNvPr>
          <p:cNvSpPr txBox="1"/>
          <p:nvPr/>
        </p:nvSpPr>
        <p:spPr>
          <a:xfrm>
            <a:off x="10454971" y="1538896"/>
            <a:ext cx="902811"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a:t>
            </a:r>
          </a:p>
        </p:txBody>
      </p:sp>
      <p:sp>
        <p:nvSpPr>
          <p:cNvPr id="65" name="文本框 64">
            <a:extLst>
              <a:ext uri="{FF2B5EF4-FFF2-40B4-BE49-F238E27FC236}">
                <a16:creationId xmlns:a16="http://schemas.microsoft.com/office/drawing/2014/main" id="{4BA7E720-6528-D94F-B801-DC2248D4423F}"/>
              </a:ext>
            </a:extLst>
          </p:cNvPr>
          <p:cNvSpPr txBox="1"/>
          <p:nvPr/>
        </p:nvSpPr>
        <p:spPr>
          <a:xfrm>
            <a:off x="6621341" y="1538896"/>
            <a:ext cx="902811"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a:t>
            </a:r>
          </a:p>
        </p:txBody>
      </p:sp>
      <p:sp>
        <p:nvSpPr>
          <p:cNvPr id="66" name="文本框 65">
            <a:extLst>
              <a:ext uri="{FF2B5EF4-FFF2-40B4-BE49-F238E27FC236}">
                <a16:creationId xmlns:a16="http://schemas.microsoft.com/office/drawing/2014/main" id="{A2EA740D-5218-B549-BDC6-2F7478024BD6}"/>
              </a:ext>
            </a:extLst>
          </p:cNvPr>
          <p:cNvSpPr txBox="1"/>
          <p:nvPr/>
        </p:nvSpPr>
        <p:spPr>
          <a:xfrm>
            <a:off x="5161119" y="1538896"/>
            <a:ext cx="902811"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a:t>
            </a:r>
          </a:p>
        </p:txBody>
      </p:sp>
      <p:sp>
        <p:nvSpPr>
          <p:cNvPr id="18" name="文本框 17">
            <a:extLst>
              <a:ext uri="{FF2B5EF4-FFF2-40B4-BE49-F238E27FC236}">
                <a16:creationId xmlns:a16="http://schemas.microsoft.com/office/drawing/2014/main" id="{257CF15B-7645-974C-9FE2-19C065462C66}"/>
              </a:ext>
            </a:extLst>
          </p:cNvPr>
          <p:cNvSpPr txBox="1"/>
          <p:nvPr/>
        </p:nvSpPr>
        <p:spPr>
          <a:xfrm>
            <a:off x="4194335" y="2826456"/>
            <a:ext cx="645018"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77" name="图片 76">
            <a:extLst>
              <a:ext uri="{FF2B5EF4-FFF2-40B4-BE49-F238E27FC236}">
                <a16:creationId xmlns:a16="http://schemas.microsoft.com/office/drawing/2014/main" id="{91BA41DC-05B4-3143-889A-E415C9194F15}"/>
              </a:ext>
            </a:extLst>
          </p:cNvPr>
          <p:cNvPicPr>
            <a:picLocks/>
          </p:cNvPicPr>
          <p:nvPr/>
        </p:nvPicPr>
        <p:blipFill>
          <a:blip r:embed="rId4"/>
          <a:stretch>
            <a:fillRect/>
          </a:stretch>
        </p:blipFill>
        <p:spPr>
          <a:xfrm>
            <a:off x="4200222" y="2219910"/>
            <a:ext cx="633245" cy="633245"/>
          </a:xfrm>
          <a:prstGeom prst="rect">
            <a:avLst/>
          </a:prstGeom>
        </p:spPr>
      </p:pic>
      <p:pic>
        <p:nvPicPr>
          <p:cNvPr id="78" name="图片 77">
            <a:extLst>
              <a:ext uri="{FF2B5EF4-FFF2-40B4-BE49-F238E27FC236}">
                <a16:creationId xmlns:a16="http://schemas.microsoft.com/office/drawing/2014/main" id="{BB7226C6-4ED1-5444-9C94-776294585460}"/>
              </a:ext>
            </a:extLst>
          </p:cNvPr>
          <p:cNvPicPr>
            <a:picLocks/>
          </p:cNvPicPr>
          <p:nvPr/>
        </p:nvPicPr>
        <p:blipFill>
          <a:blip r:embed="rId5"/>
          <a:stretch>
            <a:fillRect/>
          </a:stretch>
        </p:blipFill>
        <p:spPr>
          <a:xfrm>
            <a:off x="8413520" y="2219910"/>
            <a:ext cx="633245" cy="633245"/>
          </a:xfrm>
          <a:prstGeom prst="rect">
            <a:avLst/>
          </a:prstGeom>
        </p:spPr>
      </p:pic>
      <p:sp>
        <p:nvSpPr>
          <p:cNvPr id="33" name="文本框 32">
            <a:extLst>
              <a:ext uri="{FF2B5EF4-FFF2-40B4-BE49-F238E27FC236}">
                <a16:creationId xmlns:a16="http://schemas.microsoft.com/office/drawing/2014/main" id="{0B7FD8C1-BB76-D247-BB79-EF937AD668D4}"/>
              </a:ext>
            </a:extLst>
          </p:cNvPr>
          <p:cNvSpPr txBox="1"/>
          <p:nvPr/>
        </p:nvSpPr>
        <p:spPr>
          <a:xfrm>
            <a:off x="8405303" y="5904793"/>
            <a:ext cx="645018"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2</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79" name="图片 78">
            <a:extLst>
              <a:ext uri="{FF2B5EF4-FFF2-40B4-BE49-F238E27FC236}">
                <a16:creationId xmlns:a16="http://schemas.microsoft.com/office/drawing/2014/main" id="{D0F35C90-4B88-C94D-A22F-215128EDBA56}"/>
              </a:ext>
            </a:extLst>
          </p:cNvPr>
          <p:cNvPicPr>
            <a:picLocks/>
          </p:cNvPicPr>
          <p:nvPr/>
        </p:nvPicPr>
        <p:blipFill>
          <a:blip r:embed="rId6"/>
          <a:stretch>
            <a:fillRect/>
          </a:stretch>
        </p:blipFill>
        <p:spPr>
          <a:xfrm>
            <a:off x="8413520" y="5279764"/>
            <a:ext cx="633245" cy="633245"/>
          </a:xfrm>
          <a:prstGeom prst="rect">
            <a:avLst/>
          </a:prstGeom>
        </p:spPr>
      </p:pic>
      <p:sp>
        <p:nvSpPr>
          <p:cNvPr id="21" name="文本框 20">
            <a:extLst>
              <a:ext uri="{FF2B5EF4-FFF2-40B4-BE49-F238E27FC236}">
                <a16:creationId xmlns:a16="http://schemas.microsoft.com/office/drawing/2014/main" id="{7462FF7B-3BEF-3948-9D33-18306E79943F}"/>
              </a:ext>
            </a:extLst>
          </p:cNvPr>
          <p:cNvSpPr txBox="1"/>
          <p:nvPr/>
        </p:nvSpPr>
        <p:spPr>
          <a:xfrm>
            <a:off x="5149288" y="3804473"/>
            <a:ext cx="2512768"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
        <p:nvSpPr>
          <p:cNvPr id="23" name="文本框 22">
            <a:extLst>
              <a:ext uri="{FF2B5EF4-FFF2-40B4-BE49-F238E27FC236}">
                <a16:creationId xmlns:a16="http://schemas.microsoft.com/office/drawing/2014/main" id="{426638A9-98EB-3547-9C0E-3DFDB1DE32FB}"/>
              </a:ext>
            </a:extLst>
          </p:cNvPr>
          <p:cNvSpPr txBox="1"/>
          <p:nvPr/>
        </p:nvSpPr>
        <p:spPr>
          <a:xfrm>
            <a:off x="3848218" y="4425865"/>
            <a:ext cx="1337252"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2</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80" name="图片 79">
            <a:extLst>
              <a:ext uri="{FF2B5EF4-FFF2-40B4-BE49-F238E27FC236}">
                <a16:creationId xmlns:a16="http://schemas.microsoft.com/office/drawing/2014/main" id="{F23104E7-AB06-D046-8CF4-6B610A26D181}"/>
              </a:ext>
            </a:extLst>
          </p:cNvPr>
          <p:cNvPicPr>
            <a:picLocks/>
          </p:cNvPicPr>
          <p:nvPr/>
        </p:nvPicPr>
        <p:blipFill>
          <a:blip r:embed="rId7"/>
          <a:stretch>
            <a:fillRect/>
          </a:stretch>
        </p:blipFill>
        <p:spPr>
          <a:xfrm>
            <a:off x="4200222" y="3792620"/>
            <a:ext cx="633245" cy="633245"/>
          </a:xfrm>
          <a:prstGeom prst="rect">
            <a:avLst/>
          </a:prstGeom>
        </p:spPr>
      </p:pic>
      <p:sp>
        <p:nvSpPr>
          <p:cNvPr id="27" name="文本框 26">
            <a:extLst>
              <a:ext uri="{FF2B5EF4-FFF2-40B4-BE49-F238E27FC236}">
                <a16:creationId xmlns:a16="http://schemas.microsoft.com/office/drawing/2014/main" id="{A339E1BF-2C43-F840-AB26-CCC4D486E7AF}"/>
              </a:ext>
            </a:extLst>
          </p:cNvPr>
          <p:cNvSpPr txBox="1"/>
          <p:nvPr/>
        </p:nvSpPr>
        <p:spPr>
          <a:xfrm>
            <a:off x="3848218" y="5904793"/>
            <a:ext cx="1337252" cy="338619"/>
          </a:xfrm>
          <a:prstGeom prst="rect">
            <a:avLst/>
          </a:prstGeom>
          <a:noFill/>
        </p:spPr>
        <p:txBody>
          <a:bodyPr wrap="square" rtlCol="0">
            <a:spAutoFit/>
          </a:bodyPr>
          <a:lstStyle/>
          <a:p>
            <a:pPr algn="ctr">
              <a:lnSpc>
                <a:spcPct val="125000"/>
              </a:lnSpc>
            </a:pPr>
            <a:r>
              <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rPr>
              <a:t>角色</a:t>
            </a:r>
            <a:r>
              <a:rPr kumimoji="1" lang="en-US" altLang="zh-CN" sz="1400" dirty="0">
                <a:solidFill>
                  <a:srgbClr val="133C9A"/>
                </a:solidFill>
                <a:latin typeface="FZLanTingHeiPro_GB18030 Medium" panose="02000500000000000000" pitchFamily="2" charset="-122"/>
                <a:ea typeface="FZLanTingHeiPro_GB18030 Medium" panose="02000500000000000000" pitchFamily="2" charset="-122"/>
              </a:rPr>
              <a:t>2</a:t>
            </a:r>
            <a:endParaRPr kumimoji="1" lang="zh-CN" altLang="en-US" sz="1400" dirty="0">
              <a:solidFill>
                <a:srgbClr val="133C9A"/>
              </a:solidFill>
              <a:latin typeface="FZLanTingHeiPro_GB18030 Medium" panose="02000500000000000000" pitchFamily="2" charset="-122"/>
              <a:ea typeface="FZLanTingHeiPro_GB18030 Medium" panose="02000500000000000000" pitchFamily="2" charset="-122"/>
            </a:endParaRPr>
          </a:p>
        </p:txBody>
      </p:sp>
      <p:pic>
        <p:nvPicPr>
          <p:cNvPr id="81" name="图片 80">
            <a:extLst>
              <a:ext uri="{FF2B5EF4-FFF2-40B4-BE49-F238E27FC236}">
                <a16:creationId xmlns:a16="http://schemas.microsoft.com/office/drawing/2014/main" id="{AA87392C-49B5-974D-915C-E4CCB01E9F64}"/>
              </a:ext>
            </a:extLst>
          </p:cNvPr>
          <p:cNvPicPr>
            <a:picLocks/>
          </p:cNvPicPr>
          <p:nvPr/>
        </p:nvPicPr>
        <p:blipFill>
          <a:blip r:embed="rId8"/>
          <a:stretch>
            <a:fillRect/>
          </a:stretch>
        </p:blipFill>
        <p:spPr>
          <a:xfrm>
            <a:off x="4200222" y="5279764"/>
            <a:ext cx="633245" cy="633245"/>
          </a:xfrm>
          <a:prstGeom prst="rect">
            <a:avLst/>
          </a:prstGeom>
        </p:spPr>
      </p:pic>
      <p:pic>
        <p:nvPicPr>
          <p:cNvPr id="82" name="图片 81">
            <a:extLst>
              <a:ext uri="{FF2B5EF4-FFF2-40B4-BE49-F238E27FC236}">
                <a16:creationId xmlns:a16="http://schemas.microsoft.com/office/drawing/2014/main" id="{E2BDF70C-11FE-CE44-9581-75FB9F5F81BE}"/>
              </a:ext>
            </a:extLst>
          </p:cNvPr>
          <p:cNvPicPr>
            <a:picLocks/>
          </p:cNvPicPr>
          <p:nvPr/>
        </p:nvPicPr>
        <p:blipFill>
          <a:blip r:embed="rId9"/>
          <a:stretch>
            <a:fillRect/>
          </a:stretch>
        </p:blipFill>
        <p:spPr>
          <a:xfrm>
            <a:off x="8413520" y="3749836"/>
            <a:ext cx="633245" cy="633245"/>
          </a:xfrm>
          <a:prstGeom prst="rect">
            <a:avLst/>
          </a:prstGeom>
        </p:spPr>
      </p:pic>
      <p:sp>
        <p:nvSpPr>
          <p:cNvPr id="92" name="圆角矩形 91">
            <a:extLst>
              <a:ext uri="{FF2B5EF4-FFF2-40B4-BE49-F238E27FC236}">
                <a16:creationId xmlns:a16="http://schemas.microsoft.com/office/drawing/2014/main" id="{430E5664-933F-4E4E-B732-F54517A9FC92}"/>
              </a:ext>
            </a:extLst>
          </p:cNvPr>
          <p:cNvSpPr>
            <a:spLocks/>
          </p:cNvSpPr>
          <p:nvPr/>
        </p:nvSpPr>
        <p:spPr>
          <a:xfrm>
            <a:off x="520075" y="3852266"/>
            <a:ext cx="2250443" cy="345729"/>
          </a:xfrm>
          <a:prstGeom prst="roundRect">
            <a:avLst>
              <a:gd name="adj" fmla="val 50000"/>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3" name="圆角矩形 92">
            <a:extLst>
              <a:ext uri="{FF2B5EF4-FFF2-40B4-BE49-F238E27FC236}">
                <a16:creationId xmlns:a16="http://schemas.microsoft.com/office/drawing/2014/main" id="{5CD0D228-B1C0-EB46-9555-7BA3890560BA}"/>
              </a:ext>
            </a:extLst>
          </p:cNvPr>
          <p:cNvSpPr>
            <a:spLocks/>
          </p:cNvSpPr>
          <p:nvPr/>
        </p:nvSpPr>
        <p:spPr>
          <a:xfrm>
            <a:off x="520075" y="4290517"/>
            <a:ext cx="2250443" cy="345729"/>
          </a:xfrm>
          <a:prstGeom prst="roundRect">
            <a:avLst>
              <a:gd name="adj" fmla="val 50000"/>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5" name="圆角矩形 94">
            <a:extLst>
              <a:ext uri="{FF2B5EF4-FFF2-40B4-BE49-F238E27FC236}">
                <a16:creationId xmlns:a16="http://schemas.microsoft.com/office/drawing/2014/main" id="{FD0E9C0C-2406-0744-84BC-C5AC5CF27930}"/>
              </a:ext>
            </a:extLst>
          </p:cNvPr>
          <p:cNvSpPr>
            <a:spLocks/>
          </p:cNvSpPr>
          <p:nvPr/>
        </p:nvSpPr>
        <p:spPr>
          <a:xfrm>
            <a:off x="535642" y="1876376"/>
            <a:ext cx="2217083" cy="826666"/>
          </a:xfrm>
          <a:prstGeom prst="roundRect">
            <a:avLst>
              <a:gd name="adj" fmla="val 12133"/>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6" name="圆角矩形 95">
            <a:extLst>
              <a:ext uri="{FF2B5EF4-FFF2-40B4-BE49-F238E27FC236}">
                <a16:creationId xmlns:a16="http://schemas.microsoft.com/office/drawing/2014/main" id="{A1F4015B-EE90-F045-B47F-47C0ECEEB968}"/>
              </a:ext>
            </a:extLst>
          </p:cNvPr>
          <p:cNvSpPr>
            <a:spLocks/>
          </p:cNvSpPr>
          <p:nvPr/>
        </p:nvSpPr>
        <p:spPr>
          <a:xfrm>
            <a:off x="535642" y="2820550"/>
            <a:ext cx="2234876" cy="676717"/>
          </a:xfrm>
          <a:prstGeom prst="roundRect">
            <a:avLst>
              <a:gd name="adj" fmla="val 12133"/>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7" name="圆角矩形 96">
            <a:extLst>
              <a:ext uri="{FF2B5EF4-FFF2-40B4-BE49-F238E27FC236}">
                <a16:creationId xmlns:a16="http://schemas.microsoft.com/office/drawing/2014/main" id="{DE4F3245-3516-AB49-ADD1-CE47D1D66A23}"/>
              </a:ext>
            </a:extLst>
          </p:cNvPr>
          <p:cNvSpPr>
            <a:spLocks/>
          </p:cNvSpPr>
          <p:nvPr/>
        </p:nvSpPr>
        <p:spPr>
          <a:xfrm>
            <a:off x="509029" y="4728769"/>
            <a:ext cx="2250443" cy="345729"/>
          </a:xfrm>
          <a:prstGeom prst="roundRect">
            <a:avLst>
              <a:gd name="adj" fmla="val 50000"/>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99" name="圆角矩形 98">
            <a:extLst>
              <a:ext uri="{FF2B5EF4-FFF2-40B4-BE49-F238E27FC236}">
                <a16:creationId xmlns:a16="http://schemas.microsoft.com/office/drawing/2014/main" id="{52EFFE53-BBA9-614B-B506-EC8F6D384011}"/>
              </a:ext>
            </a:extLst>
          </p:cNvPr>
          <p:cNvSpPr>
            <a:spLocks/>
          </p:cNvSpPr>
          <p:nvPr/>
        </p:nvSpPr>
        <p:spPr>
          <a:xfrm>
            <a:off x="535642" y="5392209"/>
            <a:ext cx="2217083" cy="345729"/>
          </a:xfrm>
          <a:prstGeom prst="roundRect">
            <a:avLst>
              <a:gd name="adj" fmla="val 50000"/>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00" name="圆角矩形 99">
            <a:extLst>
              <a:ext uri="{FF2B5EF4-FFF2-40B4-BE49-F238E27FC236}">
                <a16:creationId xmlns:a16="http://schemas.microsoft.com/office/drawing/2014/main" id="{3E1C52F7-C256-784F-B099-390750365FAB}"/>
              </a:ext>
            </a:extLst>
          </p:cNvPr>
          <p:cNvSpPr/>
          <p:nvPr/>
        </p:nvSpPr>
        <p:spPr>
          <a:xfrm>
            <a:off x="509029" y="5860029"/>
            <a:ext cx="2217082" cy="345729"/>
          </a:xfrm>
          <a:prstGeom prst="roundRect">
            <a:avLst>
              <a:gd name="adj" fmla="val 50000"/>
            </a:avLst>
          </a:prstGeom>
          <a:solidFill>
            <a:schemeClr val="bg1"/>
          </a:solidFill>
          <a:ln>
            <a:no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a:t>
            </a:r>
            <a:endParaRPr kumimoji="1" lang="en-US" altLang="zh-CN" sz="14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cxnSp>
        <p:nvCxnSpPr>
          <p:cNvPr id="10" name="直线连接符 9">
            <a:extLst>
              <a:ext uri="{FF2B5EF4-FFF2-40B4-BE49-F238E27FC236}">
                <a16:creationId xmlns:a16="http://schemas.microsoft.com/office/drawing/2014/main" id="{789AF411-B30F-7B4E-8510-5E40B1145EF6}"/>
              </a:ext>
            </a:extLst>
          </p:cNvPr>
          <p:cNvCxnSpPr/>
          <p:nvPr/>
        </p:nvCxnSpPr>
        <p:spPr>
          <a:xfrm>
            <a:off x="535642" y="3699398"/>
            <a:ext cx="2250443"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cxnSp>
        <p:nvCxnSpPr>
          <p:cNvPr id="76" name="直线连接符 75">
            <a:extLst>
              <a:ext uri="{FF2B5EF4-FFF2-40B4-BE49-F238E27FC236}">
                <a16:creationId xmlns:a16="http://schemas.microsoft.com/office/drawing/2014/main" id="{F383DE98-65E8-F34F-AA8E-831393DBB102}"/>
              </a:ext>
            </a:extLst>
          </p:cNvPr>
          <p:cNvCxnSpPr/>
          <p:nvPr/>
        </p:nvCxnSpPr>
        <p:spPr>
          <a:xfrm>
            <a:off x="535642" y="5268522"/>
            <a:ext cx="2250443" cy="0"/>
          </a:xfrm>
          <a:prstGeom prst="line">
            <a:avLst/>
          </a:prstGeom>
          <a:ln w="9525">
            <a:prstDash val="dash"/>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26FCA73E-76B4-FE49-B966-04E288CA11D4}"/>
              </a:ext>
            </a:extLst>
          </p:cNvPr>
          <p:cNvSpPr txBox="1"/>
          <p:nvPr/>
        </p:nvSpPr>
        <p:spPr>
          <a:xfrm>
            <a:off x="5149288" y="5356700"/>
            <a:ext cx="2543527"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
        <p:nvSpPr>
          <p:cNvPr id="7" name="文本框 6">
            <a:extLst>
              <a:ext uri="{FF2B5EF4-FFF2-40B4-BE49-F238E27FC236}">
                <a16:creationId xmlns:a16="http://schemas.microsoft.com/office/drawing/2014/main" id="{63BE907A-FA62-F643-95FF-8F8F2159BD50}"/>
              </a:ext>
            </a:extLst>
          </p:cNvPr>
          <p:cNvSpPr txBox="1"/>
          <p:nvPr/>
        </p:nvSpPr>
        <p:spPr>
          <a:xfrm>
            <a:off x="5149288" y="2262264"/>
            <a:ext cx="2731791"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
        <p:nvSpPr>
          <p:cNvPr id="44" name="文本框 43">
            <a:extLst>
              <a:ext uri="{FF2B5EF4-FFF2-40B4-BE49-F238E27FC236}">
                <a16:creationId xmlns:a16="http://schemas.microsoft.com/office/drawing/2014/main" id="{03069190-C633-2143-B673-D5307F6DF025}"/>
              </a:ext>
            </a:extLst>
          </p:cNvPr>
          <p:cNvSpPr txBox="1"/>
          <p:nvPr/>
        </p:nvSpPr>
        <p:spPr>
          <a:xfrm>
            <a:off x="9371664" y="3804473"/>
            <a:ext cx="2222921"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
        <p:nvSpPr>
          <p:cNvPr id="45" name="文本框 44">
            <a:extLst>
              <a:ext uri="{FF2B5EF4-FFF2-40B4-BE49-F238E27FC236}">
                <a16:creationId xmlns:a16="http://schemas.microsoft.com/office/drawing/2014/main" id="{BD99B4C7-2F91-C84F-85FB-CFACE8E1C085}"/>
              </a:ext>
            </a:extLst>
          </p:cNvPr>
          <p:cNvSpPr txBox="1"/>
          <p:nvPr/>
        </p:nvSpPr>
        <p:spPr>
          <a:xfrm>
            <a:off x="9371665" y="5356700"/>
            <a:ext cx="2250132"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
        <p:nvSpPr>
          <p:cNvPr id="46" name="文本框 45">
            <a:extLst>
              <a:ext uri="{FF2B5EF4-FFF2-40B4-BE49-F238E27FC236}">
                <a16:creationId xmlns:a16="http://schemas.microsoft.com/office/drawing/2014/main" id="{2761B5B6-EDBD-F049-96D0-F1B3D9DAD4C3}"/>
              </a:ext>
            </a:extLst>
          </p:cNvPr>
          <p:cNvSpPr txBox="1"/>
          <p:nvPr/>
        </p:nvSpPr>
        <p:spPr>
          <a:xfrm>
            <a:off x="9371665" y="2262264"/>
            <a:ext cx="2416680" cy="681469"/>
          </a:xfrm>
          <a:prstGeom prst="rect">
            <a:avLst/>
          </a:prstGeom>
          <a:noFill/>
        </p:spPr>
        <p:txBody>
          <a:bodyPr wrap="square" rtlCol="0">
            <a:spAutoFit/>
          </a:bodyPr>
          <a:lstStyle/>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endParaRPr kumimoji="1" lang="en-US" altLang="zh-CN" sz="1600" dirty="0">
              <a:solidFill>
                <a:schemeClr val="bg1"/>
              </a:solidFill>
              <a:latin typeface="FZLanTingHeiPro_GB18030 Light" panose="02000500000000000000" pitchFamily="2" charset="-122"/>
              <a:ea typeface="FZLanTingHeiPro_GB18030 Light" panose="02000500000000000000" pitchFamily="2" charset="-122"/>
            </a:endParaRPr>
          </a:p>
          <a:p>
            <a:pPr>
              <a:lnSpc>
                <a:spcPct val="125000"/>
              </a:lnSpc>
            </a:pPr>
            <a:r>
              <a:rPr kumimoji="1" lang="zh-CN" altLang="en-US" sz="1600" dirty="0">
                <a:solidFill>
                  <a:schemeClr val="bg1"/>
                </a:solidFill>
                <a:latin typeface="FZLanTingHeiPro_GB18030 Light" panose="02000500000000000000" pitchFamily="2" charset="-122"/>
                <a:ea typeface="FZLanTingHeiPro_GB18030 Light" panose="02000500000000000000" pitchFamily="2" charset="-122"/>
              </a:rPr>
              <a:t>内容文案占位</a:t>
            </a:r>
          </a:p>
        </p:txBody>
      </p:sp>
    </p:spTree>
    <p:extLst>
      <p:ext uri="{BB962C8B-B14F-4D97-AF65-F5344CB8AC3E}">
        <p14:creationId xmlns:p14="http://schemas.microsoft.com/office/powerpoint/2010/main" val="151162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3" name="图片 112" descr="图片包含 图形用户界面&#10;&#10;描述已自动生成">
            <a:extLst>
              <a:ext uri="{FF2B5EF4-FFF2-40B4-BE49-F238E27FC236}">
                <a16:creationId xmlns:a16="http://schemas.microsoft.com/office/drawing/2014/main" id="{72DFC987-3B88-C546-8A76-CF8C5A06A373}"/>
              </a:ext>
            </a:extLst>
          </p:cNvPr>
          <p:cNvPicPr>
            <a:picLocks noChangeAspect="1"/>
          </p:cNvPicPr>
          <p:nvPr/>
        </p:nvPicPr>
        <p:blipFill rotWithShape="1">
          <a:blip r:embed="rId3"/>
          <a:srcRect t="52310" b="1921"/>
          <a:stretch/>
        </p:blipFill>
        <p:spPr>
          <a:xfrm>
            <a:off x="351828" y="3799727"/>
            <a:ext cx="11676315" cy="2713649"/>
          </a:xfrm>
          <a:prstGeom prst="rect">
            <a:avLst/>
          </a:prstGeom>
        </p:spPr>
      </p:pic>
      <p:pic>
        <p:nvPicPr>
          <p:cNvPr id="14" name="图片 13" descr="图片包含 图形用户界面&#10;&#10;描述已自动生成">
            <a:extLst>
              <a:ext uri="{FF2B5EF4-FFF2-40B4-BE49-F238E27FC236}">
                <a16:creationId xmlns:a16="http://schemas.microsoft.com/office/drawing/2014/main" id="{97A0074B-6755-A64B-9ECA-2998B1D08CF7}"/>
              </a:ext>
            </a:extLst>
          </p:cNvPr>
          <p:cNvPicPr>
            <a:picLocks noChangeAspect="1"/>
          </p:cNvPicPr>
          <p:nvPr/>
        </p:nvPicPr>
        <p:blipFill rotWithShape="1">
          <a:blip r:embed="rId3"/>
          <a:srcRect b="48320"/>
          <a:stretch/>
        </p:blipFill>
        <p:spPr>
          <a:xfrm>
            <a:off x="351828" y="567600"/>
            <a:ext cx="11676315" cy="3064356"/>
          </a:xfrm>
          <a:prstGeom prst="rect">
            <a:avLst/>
          </a:prstGeom>
        </p:spPr>
      </p:pic>
      <p:sp>
        <p:nvSpPr>
          <p:cNvPr id="111" name="圆角矩形 110">
            <a:extLst>
              <a:ext uri="{FF2B5EF4-FFF2-40B4-BE49-F238E27FC236}">
                <a16:creationId xmlns:a16="http://schemas.microsoft.com/office/drawing/2014/main" id="{23D13095-0018-6742-9EDB-6852D535F199}"/>
              </a:ext>
            </a:extLst>
          </p:cNvPr>
          <p:cNvSpPr/>
          <p:nvPr/>
        </p:nvSpPr>
        <p:spPr>
          <a:xfrm rot="16200000">
            <a:off x="-297888" y="3612038"/>
            <a:ext cx="1523229" cy="472109"/>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36" name="图片 35">
            <a:extLst>
              <a:ext uri="{FF2B5EF4-FFF2-40B4-BE49-F238E27FC236}">
                <a16:creationId xmlns:a16="http://schemas.microsoft.com/office/drawing/2014/main" id="{4A6D3812-B0C1-2244-8065-A25203DB4F9E}"/>
              </a:ext>
            </a:extLst>
          </p:cNvPr>
          <p:cNvPicPr>
            <a:picLocks noChangeAspect="1"/>
          </p:cNvPicPr>
          <p:nvPr/>
        </p:nvPicPr>
        <p:blipFill>
          <a:blip r:embed="rId4"/>
          <a:stretch>
            <a:fillRect/>
          </a:stretch>
        </p:blipFill>
        <p:spPr>
          <a:xfrm>
            <a:off x="1136481" y="2099973"/>
            <a:ext cx="774700" cy="1320800"/>
          </a:xfrm>
          <a:prstGeom prst="rect">
            <a:avLst/>
          </a:prstGeom>
        </p:spPr>
      </p:pic>
      <p:pic>
        <p:nvPicPr>
          <p:cNvPr id="35" name="图片 34">
            <a:extLst>
              <a:ext uri="{FF2B5EF4-FFF2-40B4-BE49-F238E27FC236}">
                <a16:creationId xmlns:a16="http://schemas.microsoft.com/office/drawing/2014/main" id="{5EF3DB4A-30A1-EE47-A6F7-DC9FA98FB550}"/>
              </a:ext>
            </a:extLst>
          </p:cNvPr>
          <p:cNvPicPr>
            <a:picLocks noChangeAspect="1"/>
          </p:cNvPicPr>
          <p:nvPr/>
        </p:nvPicPr>
        <p:blipFill>
          <a:blip r:embed="rId5"/>
          <a:stretch>
            <a:fillRect/>
          </a:stretch>
        </p:blipFill>
        <p:spPr>
          <a:xfrm>
            <a:off x="980965" y="4987164"/>
            <a:ext cx="1114360" cy="992477"/>
          </a:xfrm>
          <a:prstGeom prst="rect">
            <a:avLst/>
          </a:prstGeom>
        </p:spPr>
      </p:pic>
      <p:pic>
        <p:nvPicPr>
          <p:cNvPr id="16" name="图片 15">
            <a:extLst>
              <a:ext uri="{FF2B5EF4-FFF2-40B4-BE49-F238E27FC236}">
                <a16:creationId xmlns:a16="http://schemas.microsoft.com/office/drawing/2014/main" id="{0D85DCA7-7D34-5542-B449-BEA2EA290F68}"/>
              </a:ext>
            </a:extLst>
          </p:cNvPr>
          <p:cNvPicPr>
            <a:picLocks noChangeAspect="1"/>
          </p:cNvPicPr>
          <p:nvPr/>
        </p:nvPicPr>
        <p:blipFill>
          <a:blip r:embed="rId6"/>
          <a:stretch>
            <a:fillRect/>
          </a:stretch>
        </p:blipFill>
        <p:spPr>
          <a:xfrm>
            <a:off x="602958" y="4269055"/>
            <a:ext cx="11031713" cy="653919"/>
          </a:xfrm>
          <a:prstGeom prst="rect">
            <a:avLst/>
          </a:prstGeom>
        </p:spPr>
      </p:pic>
      <p:pic>
        <p:nvPicPr>
          <p:cNvPr id="10" name="图片 9">
            <a:extLst>
              <a:ext uri="{FF2B5EF4-FFF2-40B4-BE49-F238E27FC236}">
                <a16:creationId xmlns:a16="http://schemas.microsoft.com/office/drawing/2014/main" id="{E940BC68-769D-0442-B511-7ECD82EF5446}"/>
              </a:ext>
            </a:extLst>
          </p:cNvPr>
          <p:cNvPicPr>
            <a:picLocks noChangeAspect="1"/>
          </p:cNvPicPr>
          <p:nvPr/>
        </p:nvPicPr>
        <p:blipFill>
          <a:blip r:embed="rId7"/>
          <a:stretch>
            <a:fillRect/>
          </a:stretch>
        </p:blipFill>
        <p:spPr>
          <a:xfrm>
            <a:off x="670207" y="1320627"/>
            <a:ext cx="11099377" cy="903636"/>
          </a:xfrm>
          <a:prstGeom prst="rect">
            <a:avLst/>
          </a:prstGeom>
        </p:spPr>
      </p:pic>
      <p:sp>
        <p:nvSpPr>
          <p:cNvPr id="60" name="圆角矩形 59">
            <a:extLst>
              <a:ext uri="{FF2B5EF4-FFF2-40B4-BE49-F238E27FC236}">
                <a16:creationId xmlns:a16="http://schemas.microsoft.com/office/drawing/2014/main" id="{7DDC3A90-5E84-9444-92CF-5BFC2DA335A4}"/>
              </a:ext>
            </a:extLst>
          </p:cNvPr>
          <p:cNvSpPr>
            <a:spLocks/>
          </p:cNvSpPr>
          <p:nvPr/>
        </p:nvSpPr>
        <p:spPr>
          <a:xfrm>
            <a:off x="756388" y="6143909"/>
            <a:ext cx="11027547" cy="323770"/>
          </a:xfrm>
          <a:prstGeom prst="roundRect">
            <a:avLst>
              <a:gd name="adj" fmla="val 50000"/>
            </a:avLst>
          </a:prstGeom>
          <a:solidFill>
            <a:srgbClr val="00D6B9"/>
          </a:solidFill>
          <a:ln>
            <a:noFill/>
          </a:ln>
          <a:effectLst>
            <a:outerShdw blurRad="305546" dist="38100" dir="16200000" sx="101857" sy="101857" rotWithShape="0">
              <a:srgbClr val="00D6B9">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0" name="圆角矩形 119">
            <a:extLst>
              <a:ext uri="{FF2B5EF4-FFF2-40B4-BE49-F238E27FC236}">
                <a16:creationId xmlns:a16="http://schemas.microsoft.com/office/drawing/2014/main" id="{70AEC7B0-1FFD-5041-89AF-A2460DC25AB1}"/>
              </a:ext>
            </a:extLst>
          </p:cNvPr>
          <p:cNvSpPr/>
          <p:nvPr/>
        </p:nvSpPr>
        <p:spPr>
          <a:xfrm>
            <a:off x="10286463" y="6061814"/>
            <a:ext cx="1523229" cy="472109"/>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 panose="02000500000000000000" pitchFamily="2" charset="-122"/>
                <a:ea typeface="FZLanTingHeiPro" panose="02000500000000000000" pitchFamily="2" charset="-122"/>
              </a:rPr>
              <a:t>突出信息</a:t>
            </a:r>
          </a:p>
        </p:txBody>
      </p:sp>
      <p:sp>
        <p:nvSpPr>
          <p:cNvPr id="24" name="标题 23">
            <a:extLst>
              <a:ext uri="{FF2B5EF4-FFF2-40B4-BE49-F238E27FC236}">
                <a16:creationId xmlns:a16="http://schemas.microsoft.com/office/drawing/2014/main" id="{6CEC090B-8FE7-4A46-86AF-3858E936B398}"/>
              </a:ext>
            </a:extLst>
          </p:cNvPr>
          <p:cNvSpPr>
            <a:spLocks noGrp="1"/>
          </p:cNvSpPr>
          <p:nvPr>
            <p:ph type="title"/>
          </p:nvPr>
        </p:nvSpPr>
        <p:spPr>
          <a:prstGeom prst="rect">
            <a:avLst/>
          </a:prstGeom>
        </p:spPr>
        <p:txBody>
          <a:bodyPr/>
          <a:lstStyle/>
          <a:p>
            <a:r>
              <a:rPr lang="zh-CN" altLang="en-US" dirty="0"/>
              <a:t>对比图</a:t>
            </a:r>
          </a:p>
        </p:txBody>
      </p:sp>
      <p:sp>
        <p:nvSpPr>
          <p:cNvPr id="27" name="圆角矩形 26">
            <a:extLst>
              <a:ext uri="{FF2B5EF4-FFF2-40B4-BE49-F238E27FC236}">
                <a16:creationId xmlns:a16="http://schemas.microsoft.com/office/drawing/2014/main" id="{4FC46FAF-B88D-C747-9EB5-A66D7F312A03}"/>
              </a:ext>
            </a:extLst>
          </p:cNvPr>
          <p:cNvSpPr/>
          <p:nvPr/>
        </p:nvSpPr>
        <p:spPr>
          <a:xfrm>
            <a:off x="756387" y="3320144"/>
            <a:ext cx="11027547" cy="323770"/>
          </a:xfrm>
          <a:prstGeom prst="roundRect">
            <a:avLst>
              <a:gd name="adj" fmla="val 50000"/>
            </a:avLst>
          </a:prstGeom>
          <a:solidFill>
            <a:srgbClr val="336FFF"/>
          </a:solidFill>
          <a:ln>
            <a:noFill/>
          </a:ln>
          <a:effectLst>
            <a:outerShdw blurRad="305546" dist="38100" dir="16200000" sx="101857" sy="101857" rotWithShape="0">
              <a:srgbClr val="336FFF">
                <a:alpha val="3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文本框 4">
            <a:extLst>
              <a:ext uri="{FF2B5EF4-FFF2-40B4-BE49-F238E27FC236}">
                <a16:creationId xmlns:a16="http://schemas.microsoft.com/office/drawing/2014/main" id="{F5E12C7E-FAC1-BC9E-2305-C4103E7327F9}"/>
              </a:ext>
            </a:extLst>
          </p:cNvPr>
          <p:cNvSpPr txBox="1"/>
          <p:nvPr/>
        </p:nvSpPr>
        <p:spPr>
          <a:xfrm>
            <a:off x="1128059"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11" name="文本框 10">
            <a:extLst>
              <a:ext uri="{FF2B5EF4-FFF2-40B4-BE49-F238E27FC236}">
                <a16:creationId xmlns:a16="http://schemas.microsoft.com/office/drawing/2014/main" id="{92A6FA06-6132-92C8-2397-48146F39BDCF}"/>
              </a:ext>
            </a:extLst>
          </p:cNvPr>
          <p:cNvSpPr txBox="1"/>
          <p:nvPr/>
        </p:nvSpPr>
        <p:spPr>
          <a:xfrm>
            <a:off x="2571953"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19" name="文本框 18">
            <a:extLst>
              <a:ext uri="{FF2B5EF4-FFF2-40B4-BE49-F238E27FC236}">
                <a16:creationId xmlns:a16="http://schemas.microsoft.com/office/drawing/2014/main" id="{353CADE6-CBA7-C012-A3FC-BA400178C5AB}"/>
              </a:ext>
            </a:extLst>
          </p:cNvPr>
          <p:cNvSpPr txBox="1"/>
          <p:nvPr/>
        </p:nvSpPr>
        <p:spPr>
          <a:xfrm>
            <a:off x="3813526"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28" name="文本框 27">
            <a:extLst>
              <a:ext uri="{FF2B5EF4-FFF2-40B4-BE49-F238E27FC236}">
                <a16:creationId xmlns:a16="http://schemas.microsoft.com/office/drawing/2014/main" id="{98A7CAF1-C334-F58E-34D1-F52AADF9C5D4}"/>
              </a:ext>
            </a:extLst>
          </p:cNvPr>
          <p:cNvSpPr txBox="1"/>
          <p:nvPr/>
        </p:nvSpPr>
        <p:spPr>
          <a:xfrm>
            <a:off x="5429991"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46" name="文本框 45">
            <a:extLst>
              <a:ext uri="{FF2B5EF4-FFF2-40B4-BE49-F238E27FC236}">
                <a16:creationId xmlns:a16="http://schemas.microsoft.com/office/drawing/2014/main" id="{D97D9E79-9381-F00D-3EE6-082BE5367CC6}"/>
              </a:ext>
            </a:extLst>
          </p:cNvPr>
          <p:cNvSpPr txBox="1"/>
          <p:nvPr/>
        </p:nvSpPr>
        <p:spPr>
          <a:xfrm>
            <a:off x="7070899"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47" name="文本框 46">
            <a:extLst>
              <a:ext uri="{FF2B5EF4-FFF2-40B4-BE49-F238E27FC236}">
                <a16:creationId xmlns:a16="http://schemas.microsoft.com/office/drawing/2014/main" id="{5FB5380C-7106-BA5E-009D-9AACA4ECAEE7}"/>
              </a:ext>
            </a:extLst>
          </p:cNvPr>
          <p:cNvSpPr txBox="1"/>
          <p:nvPr/>
        </p:nvSpPr>
        <p:spPr>
          <a:xfrm>
            <a:off x="8229903"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25" name="文本框 24">
            <a:extLst>
              <a:ext uri="{FF2B5EF4-FFF2-40B4-BE49-F238E27FC236}">
                <a16:creationId xmlns:a16="http://schemas.microsoft.com/office/drawing/2014/main" id="{C01F0084-2B1F-C2A4-BC1D-0224A4FF4A75}"/>
              </a:ext>
            </a:extLst>
          </p:cNvPr>
          <p:cNvSpPr txBox="1"/>
          <p:nvPr/>
        </p:nvSpPr>
        <p:spPr>
          <a:xfrm>
            <a:off x="9494538" y="3311193"/>
            <a:ext cx="595035" cy="338554"/>
          </a:xfrm>
          <a:prstGeom prst="rect">
            <a:avLst/>
          </a:prstGeom>
          <a:noFill/>
        </p:spPr>
        <p:txBody>
          <a:bodyPr wrap="none" rtlCol="0">
            <a:spAutoFit/>
          </a:bodyPr>
          <a:lstStyle/>
          <a:p>
            <a:pPr algn="ctr"/>
            <a:r>
              <a:rPr kumimoji="1" lang="zh-CN" altLang="en-US" sz="1600" dirty="0">
                <a:solidFill>
                  <a:schemeClr val="bg1"/>
                </a:solidFill>
                <a:latin typeface="FZLanTingHeiPro" panose="02000500000000000000" pitchFamily="2" charset="-122"/>
                <a:ea typeface="FZLanTingHeiPro" panose="02000500000000000000" pitchFamily="2" charset="-122"/>
              </a:rPr>
              <a:t>时间</a:t>
            </a:r>
          </a:p>
        </p:txBody>
      </p:sp>
      <p:sp>
        <p:nvSpPr>
          <p:cNvPr id="51" name="文本框 50">
            <a:extLst>
              <a:ext uri="{FF2B5EF4-FFF2-40B4-BE49-F238E27FC236}">
                <a16:creationId xmlns:a16="http://schemas.microsoft.com/office/drawing/2014/main" id="{06CF2388-DEF3-A840-A4B0-7D829886C397}"/>
              </a:ext>
            </a:extLst>
          </p:cNvPr>
          <p:cNvSpPr txBox="1"/>
          <p:nvPr/>
        </p:nvSpPr>
        <p:spPr>
          <a:xfrm>
            <a:off x="2556686" y="2288175"/>
            <a:ext cx="913027" cy="739626"/>
          </a:xfrm>
          <a:prstGeom prst="rect">
            <a:avLst/>
          </a:prstGeom>
          <a:noFill/>
        </p:spPr>
        <p:txBody>
          <a:bodyPr wrap="square" rtlCol="0">
            <a:spAutoFit/>
          </a:bodyPr>
          <a:lstStyle/>
          <a:p>
            <a:pPr>
              <a:lnSpc>
                <a:spcPct val="120000"/>
              </a:lnSpc>
            </a:pPr>
            <a:r>
              <a:rPr kumimoji="1" lang="zh-CN" altLang="en-US"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r>
              <a:rPr kumimoji="1" lang="zh-CN" altLang="en-US"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55" name="文本框 54">
            <a:extLst>
              <a:ext uri="{FF2B5EF4-FFF2-40B4-BE49-F238E27FC236}">
                <a16:creationId xmlns:a16="http://schemas.microsoft.com/office/drawing/2014/main" id="{2890EEE4-2C3B-1F4B-A727-9405C0F8FB61}"/>
              </a:ext>
            </a:extLst>
          </p:cNvPr>
          <p:cNvSpPr txBox="1"/>
          <p:nvPr/>
        </p:nvSpPr>
        <p:spPr>
          <a:xfrm>
            <a:off x="3814511" y="2288175"/>
            <a:ext cx="1129958" cy="739626"/>
          </a:xfrm>
          <a:prstGeom prst="rect">
            <a:avLst/>
          </a:prstGeom>
          <a:noFill/>
        </p:spPr>
        <p:txBody>
          <a:bodyPr wrap="square" rtlCol="0">
            <a:spAutoFit/>
          </a:bodyPr>
          <a:lstStyle/>
          <a:p>
            <a:pPr>
              <a:lnSpc>
                <a:spcPct val="120000"/>
              </a:lnSpc>
            </a:pPr>
            <a:r>
              <a:rPr kumimoji="1" lang="zh-CN" altLang="en-US"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r>
              <a:rPr kumimoji="1" lang="zh-CN" altLang="en-US"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endParaRPr kumimoji="1" lang="en-US" altLang="zh-CN" sz="12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37" name="文本框 36">
            <a:extLst>
              <a:ext uri="{FF2B5EF4-FFF2-40B4-BE49-F238E27FC236}">
                <a16:creationId xmlns:a16="http://schemas.microsoft.com/office/drawing/2014/main" id="{14EC15CE-1923-8840-A142-0808704F66A2}"/>
              </a:ext>
            </a:extLst>
          </p:cNvPr>
          <p:cNvSpPr txBox="1"/>
          <p:nvPr/>
        </p:nvSpPr>
        <p:spPr>
          <a:xfrm>
            <a:off x="3075345" y="1617198"/>
            <a:ext cx="1109599"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1" name="文本框 60">
            <a:extLst>
              <a:ext uri="{FF2B5EF4-FFF2-40B4-BE49-F238E27FC236}">
                <a16:creationId xmlns:a16="http://schemas.microsoft.com/office/drawing/2014/main" id="{712938A5-83AC-384F-9885-DFE5B1FF7969}"/>
              </a:ext>
            </a:extLst>
          </p:cNvPr>
          <p:cNvSpPr txBox="1"/>
          <p:nvPr/>
        </p:nvSpPr>
        <p:spPr>
          <a:xfrm>
            <a:off x="5237443" y="2288175"/>
            <a:ext cx="925253" cy="330411"/>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42" name="文本框 41">
            <a:extLst>
              <a:ext uri="{FF2B5EF4-FFF2-40B4-BE49-F238E27FC236}">
                <a16:creationId xmlns:a16="http://schemas.microsoft.com/office/drawing/2014/main" id="{7C87AAA1-EEB1-7F48-A7D4-389050A61084}"/>
              </a:ext>
            </a:extLst>
          </p:cNvPr>
          <p:cNvSpPr txBox="1"/>
          <p:nvPr/>
        </p:nvSpPr>
        <p:spPr>
          <a:xfrm>
            <a:off x="984066" y="1617198"/>
            <a:ext cx="1109599"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8" name="文本框 67">
            <a:extLst>
              <a:ext uri="{FF2B5EF4-FFF2-40B4-BE49-F238E27FC236}">
                <a16:creationId xmlns:a16="http://schemas.microsoft.com/office/drawing/2014/main" id="{5675AEC0-EB48-4541-9ED7-BE3001712510}"/>
              </a:ext>
            </a:extLst>
          </p:cNvPr>
          <p:cNvSpPr txBox="1"/>
          <p:nvPr/>
        </p:nvSpPr>
        <p:spPr>
          <a:xfrm>
            <a:off x="7926036" y="2288175"/>
            <a:ext cx="1646273" cy="330411"/>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69" name="文本框 68">
            <a:extLst>
              <a:ext uri="{FF2B5EF4-FFF2-40B4-BE49-F238E27FC236}">
                <a16:creationId xmlns:a16="http://schemas.microsoft.com/office/drawing/2014/main" id="{26E48EF3-CB1C-B44C-A02B-C2389A006173}"/>
              </a:ext>
            </a:extLst>
          </p:cNvPr>
          <p:cNvSpPr txBox="1"/>
          <p:nvPr/>
        </p:nvSpPr>
        <p:spPr>
          <a:xfrm>
            <a:off x="10530063" y="2276117"/>
            <a:ext cx="1589151" cy="796436"/>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endParaRPr kumimoji="1" lang="en-US" altLang="zh-CN" sz="11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48" name="文本框 47">
            <a:extLst>
              <a:ext uri="{FF2B5EF4-FFF2-40B4-BE49-F238E27FC236}">
                <a16:creationId xmlns:a16="http://schemas.microsoft.com/office/drawing/2014/main" id="{D8B15D2D-497F-6644-AD66-B23A5BCD5C57}"/>
              </a:ext>
            </a:extLst>
          </p:cNvPr>
          <p:cNvSpPr txBox="1"/>
          <p:nvPr/>
        </p:nvSpPr>
        <p:spPr>
          <a:xfrm>
            <a:off x="6975156" y="1617198"/>
            <a:ext cx="595035"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a:t>
            </a:r>
          </a:p>
        </p:txBody>
      </p:sp>
      <p:sp>
        <p:nvSpPr>
          <p:cNvPr id="75" name="文本框 74">
            <a:extLst>
              <a:ext uri="{FF2B5EF4-FFF2-40B4-BE49-F238E27FC236}">
                <a16:creationId xmlns:a16="http://schemas.microsoft.com/office/drawing/2014/main" id="{9BB7B345-4652-0E41-B971-8D66EC8ACD7D}"/>
              </a:ext>
            </a:extLst>
          </p:cNvPr>
          <p:cNvSpPr txBox="1"/>
          <p:nvPr/>
        </p:nvSpPr>
        <p:spPr>
          <a:xfrm>
            <a:off x="9162437" y="1617198"/>
            <a:ext cx="1124026"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9" name="文本框 48">
            <a:extLst>
              <a:ext uri="{FF2B5EF4-FFF2-40B4-BE49-F238E27FC236}">
                <a16:creationId xmlns:a16="http://schemas.microsoft.com/office/drawing/2014/main" id="{E89BFBD0-DFB4-4248-8526-DC2259A08677}"/>
              </a:ext>
            </a:extLst>
          </p:cNvPr>
          <p:cNvSpPr txBox="1"/>
          <p:nvPr/>
        </p:nvSpPr>
        <p:spPr>
          <a:xfrm>
            <a:off x="5237443" y="1617198"/>
            <a:ext cx="1109599"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9" name="文本框 78">
            <a:extLst>
              <a:ext uri="{FF2B5EF4-FFF2-40B4-BE49-F238E27FC236}">
                <a16:creationId xmlns:a16="http://schemas.microsoft.com/office/drawing/2014/main" id="{1B0DE5C0-41A4-8040-97B7-573D371A9944}"/>
              </a:ext>
            </a:extLst>
          </p:cNvPr>
          <p:cNvSpPr txBox="1"/>
          <p:nvPr/>
        </p:nvSpPr>
        <p:spPr>
          <a:xfrm>
            <a:off x="7926036" y="1617198"/>
            <a:ext cx="1438316" cy="338554"/>
          </a:xfrm>
          <a:prstGeom prst="rect">
            <a:avLst/>
          </a:prstGeom>
          <a:noFill/>
        </p:spPr>
        <p:txBody>
          <a:bodyPr wrap="squar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0" name="文本框 79">
            <a:extLst>
              <a:ext uri="{FF2B5EF4-FFF2-40B4-BE49-F238E27FC236}">
                <a16:creationId xmlns:a16="http://schemas.microsoft.com/office/drawing/2014/main" id="{DE703AC4-C744-2B49-AD52-308C5E4A689A}"/>
              </a:ext>
            </a:extLst>
          </p:cNvPr>
          <p:cNvSpPr txBox="1"/>
          <p:nvPr/>
        </p:nvSpPr>
        <p:spPr>
          <a:xfrm>
            <a:off x="10470844" y="1617198"/>
            <a:ext cx="1109599" cy="338554"/>
          </a:xfrm>
          <a:prstGeom prst="rect">
            <a:avLst/>
          </a:prstGeom>
          <a:noFill/>
        </p:spPr>
        <p:txBody>
          <a:bodyPr wrap="none" rtlCol="0">
            <a:spAutoFit/>
          </a:bodyPr>
          <a:lstStyle/>
          <a:p>
            <a:r>
              <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rgbClr val="133C9A"/>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2" name="文本框 71">
            <a:extLst>
              <a:ext uri="{FF2B5EF4-FFF2-40B4-BE49-F238E27FC236}">
                <a16:creationId xmlns:a16="http://schemas.microsoft.com/office/drawing/2014/main" id="{D337D191-3B29-7340-934D-E47E646F7C7D}"/>
              </a:ext>
            </a:extLst>
          </p:cNvPr>
          <p:cNvSpPr txBox="1"/>
          <p:nvPr/>
        </p:nvSpPr>
        <p:spPr>
          <a:xfrm>
            <a:off x="3134100" y="6131452"/>
            <a:ext cx="595035" cy="338554"/>
          </a:xfrm>
          <a:prstGeom prst="rect">
            <a:avLst/>
          </a:prstGeom>
          <a:noFill/>
        </p:spPr>
        <p:txBody>
          <a:bodyPr wrap="none" rtlCol="0">
            <a:spAutoFit/>
          </a:bodyPr>
          <a:lstStyle/>
          <a:p>
            <a:r>
              <a:rPr kumimoji="1" lang="zh-CN" altLang="en-US" sz="1600" dirty="0">
                <a:solidFill>
                  <a:srgbClr val="133C9A"/>
                </a:solidFill>
                <a:latin typeface="FZLanTingHeiPro" panose="02000500000000000000" pitchFamily="2" charset="-122"/>
                <a:ea typeface="FZLanTingHeiPro" panose="02000500000000000000" pitchFamily="2" charset="-122"/>
              </a:rPr>
              <a:t>时间</a:t>
            </a:r>
          </a:p>
        </p:txBody>
      </p:sp>
      <p:sp>
        <p:nvSpPr>
          <p:cNvPr id="82" name="文本框 81">
            <a:extLst>
              <a:ext uri="{FF2B5EF4-FFF2-40B4-BE49-F238E27FC236}">
                <a16:creationId xmlns:a16="http://schemas.microsoft.com/office/drawing/2014/main" id="{E730768F-5241-194C-A335-85745545858F}"/>
              </a:ext>
            </a:extLst>
          </p:cNvPr>
          <p:cNvSpPr txBox="1"/>
          <p:nvPr/>
        </p:nvSpPr>
        <p:spPr>
          <a:xfrm>
            <a:off x="5264882" y="6131452"/>
            <a:ext cx="595035" cy="338554"/>
          </a:xfrm>
          <a:prstGeom prst="rect">
            <a:avLst/>
          </a:prstGeom>
          <a:noFill/>
        </p:spPr>
        <p:txBody>
          <a:bodyPr wrap="none" rtlCol="0">
            <a:spAutoFit/>
          </a:bodyPr>
          <a:lstStyle/>
          <a:p>
            <a:r>
              <a:rPr kumimoji="1" lang="zh-CN" altLang="en-US" sz="1600" dirty="0">
                <a:solidFill>
                  <a:srgbClr val="133C9A"/>
                </a:solidFill>
                <a:latin typeface="FZLanTingHeiPro" panose="02000500000000000000" pitchFamily="2" charset="-122"/>
                <a:ea typeface="FZLanTingHeiPro" panose="02000500000000000000" pitchFamily="2" charset="-122"/>
              </a:rPr>
              <a:t>时间</a:t>
            </a:r>
          </a:p>
        </p:txBody>
      </p:sp>
      <p:sp>
        <p:nvSpPr>
          <p:cNvPr id="83" name="文本框 82">
            <a:extLst>
              <a:ext uri="{FF2B5EF4-FFF2-40B4-BE49-F238E27FC236}">
                <a16:creationId xmlns:a16="http://schemas.microsoft.com/office/drawing/2014/main" id="{76BE5356-9297-F44E-B50B-D6A0C8992037}"/>
              </a:ext>
            </a:extLst>
          </p:cNvPr>
          <p:cNvSpPr txBox="1"/>
          <p:nvPr/>
        </p:nvSpPr>
        <p:spPr>
          <a:xfrm>
            <a:off x="1076762" y="6131452"/>
            <a:ext cx="595035" cy="338554"/>
          </a:xfrm>
          <a:prstGeom prst="rect">
            <a:avLst/>
          </a:prstGeom>
          <a:noFill/>
        </p:spPr>
        <p:txBody>
          <a:bodyPr wrap="none" rtlCol="0">
            <a:spAutoFit/>
          </a:bodyPr>
          <a:lstStyle/>
          <a:p>
            <a:r>
              <a:rPr kumimoji="1" lang="zh-CN" altLang="en-US" sz="1600" dirty="0">
                <a:solidFill>
                  <a:srgbClr val="133C9A"/>
                </a:solidFill>
                <a:latin typeface="FZLanTingHeiPro" panose="02000500000000000000" pitchFamily="2" charset="-122"/>
                <a:ea typeface="FZLanTingHeiPro" panose="02000500000000000000" pitchFamily="2" charset="-122"/>
              </a:rPr>
              <a:t>时间</a:t>
            </a:r>
          </a:p>
        </p:txBody>
      </p:sp>
      <p:sp>
        <p:nvSpPr>
          <p:cNvPr id="84" name="文本框 83">
            <a:extLst>
              <a:ext uri="{FF2B5EF4-FFF2-40B4-BE49-F238E27FC236}">
                <a16:creationId xmlns:a16="http://schemas.microsoft.com/office/drawing/2014/main" id="{4EA64775-A2D0-7142-A44C-421C311ADE87}"/>
              </a:ext>
            </a:extLst>
          </p:cNvPr>
          <p:cNvSpPr txBox="1"/>
          <p:nvPr/>
        </p:nvSpPr>
        <p:spPr>
          <a:xfrm>
            <a:off x="7975453" y="6131452"/>
            <a:ext cx="595035" cy="338554"/>
          </a:xfrm>
          <a:prstGeom prst="rect">
            <a:avLst/>
          </a:prstGeom>
          <a:noFill/>
        </p:spPr>
        <p:txBody>
          <a:bodyPr wrap="none" rtlCol="0">
            <a:spAutoFit/>
          </a:bodyPr>
          <a:lstStyle/>
          <a:p>
            <a:r>
              <a:rPr kumimoji="1" lang="zh-CN" altLang="en-US" sz="1600" dirty="0">
                <a:solidFill>
                  <a:srgbClr val="133C9A"/>
                </a:solidFill>
                <a:latin typeface="FZLanTingHeiPro" panose="02000500000000000000" pitchFamily="2" charset="-122"/>
                <a:ea typeface="FZLanTingHeiPro" panose="02000500000000000000" pitchFamily="2" charset="-122"/>
              </a:rPr>
              <a:t>时间</a:t>
            </a:r>
          </a:p>
        </p:txBody>
      </p:sp>
      <p:sp>
        <p:nvSpPr>
          <p:cNvPr id="88" name="文本框 87">
            <a:extLst>
              <a:ext uri="{FF2B5EF4-FFF2-40B4-BE49-F238E27FC236}">
                <a16:creationId xmlns:a16="http://schemas.microsoft.com/office/drawing/2014/main" id="{97684301-510D-2F48-AD69-AC466EEB4206}"/>
              </a:ext>
            </a:extLst>
          </p:cNvPr>
          <p:cNvSpPr txBox="1"/>
          <p:nvPr/>
        </p:nvSpPr>
        <p:spPr>
          <a:xfrm>
            <a:off x="3192715" y="4445458"/>
            <a:ext cx="1109599" cy="338554"/>
          </a:xfrm>
          <a:prstGeom prst="rect">
            <a:avLst/>
          </a:prstGeom>
          <a:noFill/>
        </p:spPr>
        <p:txBody>
          <a:bodyPr wrap="non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89" name="文本框 88">
            <a:extLst>
              <a:ext uri="{FF2B5EF4-FFF2-40B4-BE49-F238E27FC236}">
                <a16:creationId xmlns:a16="http://schemas.microsoft.com/office/drawing/2014/main" id="{89CA1C50-1A21-8442-ACE8-E855B6C5BEB8}"/>
              </a:ext>
            </a:extLst>
          </p:cNvPr>
          <p:cNvSpPr txBox="1"/>
          <p:nvPr/>
        </p:nvSpPr>
        <p:spPr>
          <a:xfrm>
            <a:off x="5237443" y="4445458"/>
            <a:ext cx="1447381" cy="338554"/>
          </a:xfrm>
          <a:prstGeom prst="rect">
            <a:avLst/>
          </a:prstGeom>
          <a:noFill/>
        </p:spPr>
        <p:txBody>
          <a:bodyPr wrap="squar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90" name="文本框 89">
            <a:extLst>
              <a:ext uri="{FF2B5EF4-FFF2-40B4-BE49-F238E27FC236}">
                <a16:creationId xmlns:a16="http://schemas.microsoft.com/office/drawing/2014/main" id="{DD87440B-CA64-0B4B-B4A2-7EA3CC22985D}"/>
              </a:ext>
            </a:extLst>
          </p:cNvPr>
          <p:cNvSpPr txBox="1"/>
          <p:nvPr/>
        </p:nvSpPr>
        <p:spPr>
          <a:xfrm>
            <a:off x="7926036" y="4445458"/>
            <a:ext cx="1288530" cy="338554"/>
          </a:xfrm>
          <a:prstGeom prst="rect">
            <a:avLst/>
          </a:prstGeom>
          <a:noFill/>
        </p:spPr>
        <p:txBody>
          <a:bodyPr wrap="squar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91" name="文本框 90">
            <a:extLst>
              <a:ext uri="{FF2B5EF4-FFF2-40B4-BE49-F238E27FC236}">
                <a16:creationId xmlns:a16="http://schemas.microsoft.com/office/drawing/2014/main" id="{9345B14D-3F8F-8F44-86DF-0749EA031753}"/>
              </a:ext>
            </a:extLst>
          </p:cNvPr>
          <p:cNvSpPr txBox="1"/>
          <p:nvPr/>
        </p:nvSpPr>
        <p:spPr>
          <a:xfrm>
            <a:off x="10352369" y="4445458"/>
            <a:ext cx="1236673" cy="338554"/>
          </a:xfrm>
          <a:prstGeom prst="rect">
            <a:avLst/>
          </a:prstGeom>
          <a:noFill/>
        </p:spPr>
        <p:txBody>
          <a:bodyPr wrap="squar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93" name="文本框 92">
            <a:extLst>
              <a:ext uri="{FF2B5EF4-FFF2-40B4-BE49-F238E27FC236}">
                <a16:creationId xmlns:a16="http://schemas.microsoft.com/office/drawing/2014/main" id="{754B95BA-D880-7B48-985F-C1F22BBBFF6F}"/>
              </a:ext>
            </a:extLst>
          </p:cNvPr>
          <p:cNvSpPr txBox="1"/>
          <p:nvPr/>
        </p:nvSpPr>
        <p:spPr>
          <a:xfrm>
            <a:off x="1092414" y="5129454"/>
            <a:ext cx="1390979" cy="330027"/>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94" name="文本框 93">
            <a:extLst>
              <a:ext uri="{FF2B5EF4-FFF2-40B4-BE49-F238E27FC236}">
                <a16:creationId xmlns:a16="http://schemas.microsoft.com/office/drawing/2014/main" id="{81ED911A-4D34-B64F-BE7D-D0503AF49777}"/>
              </a:ext>
            </a:extLst>
          </p:cNvPr>
          <p:cNvSpPr txBox="1"/>
          <p:nvPr/>
        </p:nvSpPr>
        <p:spPr>
          <a:xfrm>
            <a:off x="818115" y="5836932"/>
            <a:ext cx="1532635" cy="276999"/>
          </a:xfrm>
          <a:prstGeom prst="rect">
            <a:avLst/>
          </a:prstGeom>
          <a:noFill/>
        </p:spPr>
        <p:txBody>
          <a:bodyPr wrap="square" rtlCol="0">
            <a:spAutoFit/>
          </a:bodyPr>
          <a:lstStyle/>
          <a:p>
            <a:pPr algn="ctr"/>
            <a:r>
              <a:rPr kumimoji="1" lang="zh-CN" altLang="en-US" sz="1200" u="sng"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内容文案</a:t>
            </a:r>
          </a:p>
        </p:txBody>
      </p:sp>
      <p:sp>
        <p:nvSpPr>
          <p:cNvPr id="95" name="文本框 94">
            <a:extLst>
              <a:ext uri="{FF2B5EF4-FFF2-40B4-BE49-F238E27FC236}">
                <a16:creationId xmlns:a16="http://schemas.microsoft.com/office/drawing/2014/main" id="{4A2502FE-30B2-184C-B586-98D99863CE95}"/>
              </a:ext>
            </a:extLst>
          </p:cNvPr>
          <p:cNvSpPr txBox="1"/>
          <p:nvPr/>
        </p:nvSpPr>
        <p:spPr>
          <a:xfrm>
            <a:off x="2556686" y="4999996"/>
            <a:ext cx="730931" cy="588944"/>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96" name="文本框 95">
            <a:extLst>
              <a:ext uri="{FF2B5EF4-FFF2-40B4-BE49-F238E27FC236}">
                <a16:creationId xmlns:a16="http://schemas.microsoft.com/office/drawing/2014/main" id="{347D9A56-6B23-9C43-B92A-4F15C8B2BC15}"/>
              </a:ext>
            </a:extLst>
          </p:cNvPr>
          <p:cNvSpPr txBox="1"/>
          <p:nvPr/>
        </p:nvSpPr>
        <p:spPr>
          <a:xfrm>
            <a:off x="3814511" y="4999996"/>
            <a:ext cx="1105968" cy="847540"/>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a:p>
            <a:pPr>
              <a:lnSpc>
                <a:spcPct val="120000"/>
              </a:lnSpc>
            </a:pP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97" name="文本框 96">
            <a:extLst>
              <a:ext uri="{FF2B5EF4-FFF2-40B4-BE49-F238E27FC236}">
                <a16:creationId xmlns:a16="http://schemas.microsoft.com/office/drawing/2014/main" id="{77382164-C264-9844-9D37-75B34371A8F4}"/>
              </a:ext>
            </a:extLst>
          </p:cNvPr>
          <p:cNvSpPr txBox="1"/>
          <p:nvPr/>
        </p:nvSpPr>
        <p:spPr>
          <a:xfrm>
            <a:off x="5237442" y="4999996"/>
            <a:ext cx="1913225" cy="330475"/>
          </a:xfrm>
          <a:prstGeom prst="rect">
            <a:avLst/>
          </a:prstGeom>
          <a:noFill/>
        </p:spPr>
        <p:txBody>
          <a:bodyPr wrap="squar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98" name="文本框 97">
            <a:extLst>
              <a:ext uri="{FF2B5EF4-FFF2-40B4-BE49-F238E27FC236}">
                <a16:creationId xmlns:a16="http://schemas.microsoft.com/office/drawing/2014/main" id="{CD4E2F64-4511-1148-A6E3-2F659C99DF4F}"/>
              </a:ext>
            </a:extLst>
          </p:cNvPr>
          <p:cNvSpPr txBox="1"/>
          <p:nvPr/>
        </p:nvSpPr>
        <p:spPr>
          <a:xfrm>
            <a:off x="7926036" y="4999996"/>
            <a:ext cx="902811" cy="330475"/>
          </a:xfrm>
          <a:prstGeom prst="rect">
            <a:avLst/>
          </a:prstGeom>
          <a:noFill/>
        </p:spPr>
        <p:txBody>
          <a:bodyPr wrap="none" rtlCol="0">
            <a:spAutoFit/>
          </a:bodyPr>
          <a:lstStyle/>
          <a:p>
            <a:pPr>
              <a:lnSpc>
                <a:spcPct val="120000"/>
              </a:lnSpc>
            </a:pPr>
            <a:r>
              <a:rPr kumimoji="1" lang="zh-CN" altLang="en-US"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rPr>
              <a:t>内容文案</a:t>
            </a:r>
            <a:endParaRPr kumimoji="1" lang="en-US" altLang="zh-CN" sz="1400" dirty="0">
              <a:solidFill>
                <a:schemeClr val="tx1">
                  <a:lumMod val="75000"/>
                  <a:lumOff val="25000"/>
                </a:schemeClr>
              </a:solidFill>
              <a:latin typeface="FZLanTingHeiPro_GB18030 Light" panose="02000500000000000000" pitchFamily="2" charset="-122"/>
              <a:ea typeface="FZLanTingHeiPro_GB18030 Light" panose="02000500000000000000" pitchFamily="2" charset="-122"/>
            </a:endParaRPr>
          </a:p>
        </p:txBody>
      </p:sp>
      <p:sp>
        <p:nvSpPr>
          <p:cNvPr id="100" name="文本框 99">
            <a:extLst>
              <a:ext uri="{FF2B5EF4-FFF2-40B4-BE49-F238E27FC236}">
                <a16:creationId xmlns:a16="http://schemas.microsoft.com/office/drawing/2014/main" id="{46B2FDCC-1A92-3149-9D61-294319778616}"/>
              </a:ext>
            </a:extLst>
          </p:cNvPr>
          <p:cNvSpPr txBox="1"/>
          <p:nvPr/>
        </p:nvSpPr>
        <p:spPr>
          <a:xfrm>
            <a:off x="5610489" y="973331"/>
            <a:ext cx="829074" cy="400110"/>
          </a:xfrm>
          <a:prstGeom prst="rect">
            <a:avLst/>
          </a:prstGeom>
          <a:noFill/>
        </p:spPr>
        <p:txBody>
          <a:bodyPr wrap="none" rtlCol="0">
            <a:spAutoFit/>
          </a:bodyPr>
          <a:lstStyle/>
          <a:p>
            <a:pPr algn="ctr"/>
            <a:r>
              <a:rPr kumimoji="1" lang="zh-CN" altLang="en-US" sz="2000" b="1" dirty="0">
                <a:solidFill>
                  <a:schemeClr val="bg1"/>
                </a:solidFill>
                <a:latin typeface="FZLanTingHeiPro_GB18030 SemiBol" panose="02000500000000000000" pitchFamily="2" charset="-122"/>
                <a:ea typeface="FZLanTingHeiPro_GB18030 SemiBol" panose="02000500000000000000" pitchFamily="2" charset="-122"/>
              </a:rPr>
              <a:t>公司</a:t>
            </a:r>
            <a:r>
              <a:rPr kumimoji="1" lang="en-US" altLang="zh-CN" sz="2000" b="1" dirty="0">
                <a:solidFill>
                  <a:schemeClr val="bg1"/>
                </a:solidFill>
                <a:latin typeface="FZLanTingHeiPro_GB18030 SemiBol" panose="02000500000000000000" pitchFamily="2" charset="-122"/>
                <a:ea typeface="FZLanTingHeiPro_GB18030 SemiBol" panose="02000500000000000000" pitchFamily="2" charset="-122"/>
              </a:rPr>
              <a:t>1</a:t>
            </a:r>
          </a:p>
        </p:txBody>
      </p:sp>
      <p:sp>
        <p:nvSpPr>
          <p:cNvPr id="102" name="文本框 101">
            <a:extLst>
              <a:ext uri="{FF2B5EF4-FFF2-40B4-BE49-F238E27FC236}">
                <a16:creationId xmlns:a16="http://schemas.microsoft.com/office/drawing/2014/main" id="{FC747E49-65A0-684D-9A8A-BDB01402F322}"/>
              </a:ext>
            </a:extLst>
          </p:cNvPr>
          <p:cNvSpPr txBox="1"/>
          <p:nvPr/>
        </p:nvSpPr>
        <p:spPr>
          <a:xfrm>
            <a:off x="5681463" y="3866690"/>
            <a:ext cx="829073" cy="400110"/>
          </a:xfrm>
          <a:prstGeom prst="rect">
            <a:avLst/>
          </a:prstGeom>
          <a:noFill/>
        </p:spPr>
        <p:txBody>
          <a:bodyPr wrap="none" rtlCol="0">
            <a:spAutoFit/>
          </a:bodyPr>
          <a:lstStyle/>
          <a:p>
            <a:pPr algn="ctr"/>
            <a:r>
              <a:rPr kumimoji="1" lang="zh-CN" altLang="en-US" sz="2000" b="1" dirty="0">
                <a:solidFill>
                  <a:schemeClr val="bg1"/>
                </a:solidFill>
                <a:latin typeface="FZLanTingHeiPro_GB18030 SemiBol" panose="02000500000000000000" pitchFamily="2" charset="-122"/>
                <a:ea typeface="FZLanTingHeiPro_GB18030 SemiBol" panose="02000500000000000000" pitchFamily="2" charset="-122"/>
              </a:rPr>
              <a:t>公司</a:t>
            </a:r>
            <a:r>
              <a:rPr kumimoji="1" lang="en-US" altLang="zh-CN" sz="2000" b="1" dirty="0">
                <a:solidFill>
                  <a:schemeClr val="bg1"/>
                </a:solidFill>
                <a:latin typeface="FZLanTingHeiPro_GB18030 SemiBol" panose="02000500000000000000" pitchFamily="2" charset="-122"/>
                <a:ea typeface="FZLanTingHeiPro_GB18030 SemiBol" panose="02000500000000000000" pitchFamily="2" charset="-122"/>
              </a:rPr>
              <a:t>2</a:t>
            </a:r>
          </a:p>
        </p:txBody>
      </p:sp>
      <p:sp>
        <p:nvSpPr>
          <p:cNvPr id="9" name="文本框 8">
            <a:extLst>
              <a:ext uri="{FF2B5EF4-FFF2-40B4-BE49-F238E27FC236}">
                <a16:creationId xmlns:a16="http://schemas.microsoft.com/office/drawing/2014/main" id="{344A7CF3-C155-8D4E-9482-7E822B8B8701}"/>
              </a:ext>
            </a:extLst>
          </p:cNvPr>
          <p:cNvSpPr txBox="1"/>
          <p:nvPr/>
        </p:nvSpPr>
        <p:spPr>
          <a:xfrm>
            <a:off x="218341" y="3340260"/>
            <a:ext cx="461665" cy="1015663"/>
          </a:xfrm>
          <a:prstGeom prst="rect">
            <a:avLst/>
          </a:prstGeom>
          <a:noFill/>
        </p:spPr>
        <p:txBody>
          <a:bodyPr vert="eaVert" wrap="none" rtlCol="0">
            <a:spAutoFit/>
          </a:bodyPr>
          <a:lstStyle/>
          <a:p>
            <a:r>
              <a:rPr kumimoji="1" lang="zh-CN" altLang="en-US" b="1" dirty="0">
                <a:solidFill>
                  <a:schemeClr val="tx1">
                    <a:lumMod val="75000"/>
                    <a:lumOff val="25000"/>
                  </a:schemeClr>
                </a:solidFill>
                <a:latin typeface="FZLanTingHeiPro_GB18030 DemiBol" panose="02000500000000000000" pitchFamily="2" charset="-122"/>
                <a:ea typeface="FZLanTingHeiPro_GB18030 DemiBol" panose="02000500000000000000" pitchFamily="2" charset="-122"/>
              </a:rPr>
              <a:t>原因占位</a:t>
            </a:r>
          </a:p>
        </p:txBody>
      </p:sp>
      <p:sp>
        <p:nvSpPr>
          <p:cNvPr id="119" name="圆角矩形标注 118">
            <a:extLst>
              <a:ext uri="{FF2B5EF4-FFF2-40B4-BE49-F238E27FC236}">
                <a16:creationId xmlns:a16="http://schemas.microsoft.com/office/drawing/2014/main" id="{E8D4EE06-F457-D545-A757-BE09EFCE8EE1}"/>
              </a:ext>
            </a:extLst>
          </p:cNvPr>
          <p:cNvSpPr/>
          <p:nvPr/>
        </p:nvSpPr>
        <p:spPr>
          <a:xfrm>
            <a:off x="10323544" y="5106996"/>
            <a:ext cx="1446040" cy="693074"/>
          </a:xfrm>
          <a:prstGeom prst="wedgeRoundRectCallout">
            <a:avLst>
              <a:gd name="adj1" fmla="val -33185"/>
              <a:gd name="adj2" fmla="val 74942"/>
              <a:gd name="adj3" fmla="val 16667"/>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kumimoji="1" lang="en-US" altLang="zh-CN" sz="1400" b="1" dirty="0"/>
          </a:p>
        </p:txBody>
      </p:sp>
      <p:sp>
        <p:nvSpPr>
          <p:cNvPr id="92" name="文本框 91">
            <a:extLst>
              <a:ext uri="{FF2B5EF4-FFF2-40B4-BE49-F238E27FC236}">
                <a16:creationId xmlns:a16="http://schemas.microsoft.com/office/drawing/2014/main" id="{75DE5D53-1FD5-1945-8008-02DF0ABBFFA5}"/>
              </a:ext>
            </a:extLst>
          </p:cNvPr>
          <p:cNvSpPr txBox="1"/>
          <p:nvPr/>
        </p:nvSpPr>
        <p:spPr>
          <a:xfrm>
            <a:off x="10397352" y="5192644"/>
            <a:ext cx="1379204" cy="307777"/>
          </a:xfrm>
          <a:prstGeom prst="rect">
            <a:avLst/>
          </a:prstGeom>
          <a:noFill/>
        </p:spPr>
        <p:txBody>
          <a:bodyPr wrap="square" rtlCol="0">
            <a:spAutoFit/>
          </a:bodyPr>
          <a:lstStyle/>
          <a:p>
            <a:r>
              <a:rPr kumimoji="1" lang="zh-CN" altLang="en-US" sz="1400" dirty="0">
                <a:solidFill>
                  <a:schemeClr val="bg1"/>
                </a:solidFill>
                <a:latin typeface="FZLanTingHeiPro_GB18030 Medium" panose="02000500000000000000" pitchFamily="2" charset="-122"/>
                <a:ea typeface="FZLanTingHeiPro_GB18030 Medium" panose="02000500000000000000" pitchFamily="2" charset="-122"/>
              </a:rPr>
              <a:t>对话框信息</a:t>
            </a:r>
            <a:endParaRPr kumimoji="1" lang="en-US" altLang="zh-CN" sz="1400" dirty="0">
              <a:solidFill>
                <a:schemeClr val="bg1"/>
              </a:solidFill>
              <a:latin typeface="FZLanTingHeiPro_GB18030 Medium" panose="02000500000000000000" pitchFamily="2" charset="-122"/>
              <a:ea typeface="FZLanTingHeiPro_GB18030 Medium" panose="02000500000000000000" pitchFamily="2" charset="-122"/>
            </a:endParaRPr>
          </a:p>
        </p:txBody>
      </p:sp>
      <p:sp>
        <p:nvSpPr>
          <p:cNvPr id="73" name="文本框 72">
            <a:extLst>
              <a:ext uri="{FF2B5EF4-FFF2-40B4-BE49-F238E27FC236}">
                <a16:creationId xmlns:a16="http://schemas.microsoft.com/office/drawing/2014/main" id="{8FD161DA-2855-214E-AA60-2D39410A70D0}"/>
              </a:ext>
            </a:extLst>
          </p:cNvPr>
          <p:cNvSpPr txBox="1"/>
          <p:nvPr/>
        </p:nvSpPr>
        <p:spPr>
          <a:xfrm>
            <a:off x="1224379" y="2390714"/>
            <a:ext cx="595035" cy="338554"/>
          </a:xfrm>
          <a:prstGeom prst="rect">
            <a:avLst/>
          </a:prstGeom>
          <a:noFill/>
        </p:spPr>
        <p:txBody>
          <a:bodyPr wrap="none" rtlCol="0">
            <a:spAutoFit/>
          </a:bodyPr>
          <a:lstStyle/>
          <a:p>
            <a:r>
              <a:rPr kumimoji="1" lang="zh-CN" altLang="en-US" sz="1600" b="1" dirty="0">
                <a:solidFill>
                  <a:srgbClr val="336FFF"/>
                </a:solidFill>
                <a:latin typeface="FZLanTingHeiPro_GB18030 DemiBol" panose="02000500000000000000" pitchFamily="2" charset="-122"/>
                <a:ea typeface="FZLanTingHeiPro_GB18030 DemiBol" panose="02000500000000000000" pitchFamily="2" charset="-122"/>
              </a:rPr>
              <a:t>文案</a:t>
            </a:r>
          </a:p>
        </p:txBody>
      </p:sp>
      <p:cxnSp>
        <p:nvCxnSpPr>
          <p:cNvPr id="13" name="直线连接符 12">
            <a:extLst>
              <a:ext uri="{FF2B5EF4-FFF2-40B4-BE49-F238E27FC236}">
                <a16:creationId xmlns:a16="http://schemas.microsoft.com/office/drawing/2014/main" id="{575BA329-4E51-DB44-8932-92DA9495B4B1}"/>
              </a:ext>
            </a:extLst>
          </p:cNvPr>
          <p:cNvCxnSpPr/>
          <p:nvPr/>
        </p:nvCxnSpPr>
        <p:spPr>
          <a:xfrm>
            <a:off x="2412788"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1" name="直线连接符 80">
            <a:extLst>
              <a:ext uri="{FF2B5EF4-FFF2-40B4-BE49-F238E27FC236}">
                <a16:creationId xmlns:a16="http://schemas.microsoft.com/office/drawing/2014/main" id="{8E9A07C5-26DE-014F-8335-D9AC9272810A}"/>
              </a:ext>
            </a:extLst>
          </p:cNvPr>
          <p:cNvCxnSpPr>
            <a:cxnSpLocks/>
          </p:cNvCxnSpPr>
          <p:nvPr/>
        </p:nvCxnSpPr>
        <p:spPr>
          <a:xfrm>
            <a:off x="5075025"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86" name="直线连接符 85">
            <a:extLst>
              <a:ext uri="{FF2B5EF4-FFF2-40B4-BE49-F238E27FC236}">
                <a16:creationId xmlns:a16="http://schemas.microsoft.com/office/drawing/2014/main" id="{7DDDB0DE-9189-9D40-9D6D-327303F0CF00}"/>
              </a:ext>
            </a:extLst>
          </p:cNvPr>
          <p:cNvCxnSpPr/>
          <p:nvPr/>
        </p:nvCxnSpPr>
        <p:spPr>
          <a:xfrm>
            <a:off x="6889538"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3" name="直线连接符 102">
            <a:extLst>
              <a:ext uri="{FF2B5EF4-FFF2-40B4-BE49-F238E27FC236}">
                <a16:creationId xmlns:a16="http://schemas.microsoft.com/office/drawing/2014/main" id="{04C4CBAB-A86B-744B-9F84-D9CCDCF3DF7E}"/>
              </a:ext>
            </a:extLst>
          </p:cNvPr>
          <p:cNvCxnSpPr/>
          <p:nvPr/>
        </p:nvCxnSpPr>
        <p:spPr>
          <a:xfrm>
            <a:off x="7832513"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4" name="直线连接符 103">
            <a:extLst>
              <a:ext uri="{FF2B5EF4-FFF2-40B4-BE49-F238E27FC236}">
                <a16:creationId xmlns:a16="http://schemas.microsoft.com/office/drawing/2014/main" id="{BD7F4E65-E3A8-DA4F-A253-926434E4FD2F}"/>
              </a:ext>
            </a:extLst>
          </p:cNvPr>
          <p:cNvCxnSpPr/>
          <p:nvPr/>
        </p:nvCxnSpPr>
        <p:spPr>
          <a:xfrm>
            <a:off x="9156488"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5" name="直线连接符 104">
            <a:extLst>
              <a:ext uri="{FF2B5EF4-FFF2-40B4-BE49-F238E27FC236}">
                <a16:creationId xmlns:a16="http://schemas.microsoft.com/office/drawing/2014/main" id="{9620C785-976E-8942-A1FD-9D15502CFBF4}"/>
              </a:ext>
            </a:extLst>
          </p:cNvPr>
          <p:cNvCxnSpPr/>
          <p:nvPr/>
        </p:nvCxnSpPr>
        <p:spPr>
          <a:xfrm>
            <a:off x="10461413" y="1678956"/>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6" name="直线连接符 105">
            <a:extLst>
              <a:ext uri="{FF2B5EF4-FFF2-40B4-BE49-F238E27FC236}">
                <a16:creationId xmlns:a16="http://schemas.microsoft.com/office/drawing/2014/main" id="{540B7C64-6C79-DA48-B99B-0624E8699EB7}"/>
              </a:ext>
            </a:extLst>
          </p:cNvPr>
          <p:cNvCxnSpPr/>
          <p:nvPr/>
        </p:nvCxnSpPr>
        <p:spPr>
          <a:xfrm>
            <a:off x="2412788" y="4488831"/>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7" name="直线连接符 106">
            <a:extLst>
              <a:ext uri="{FF2B5EF4-FFF2-40B4-BE49-F238E27FC236}">
                <a16:creationId xmlns:a16="http://schemas.microsoft.com/office/drawing/2014/main" id="{160E163A-CF6B-7141-9BB4-22C8F31707C7}"/>
              </a:ext>
            </a:extLst>
          </p:cNvPr>
          <p:cNvCxnSpPr>
            <a:cxnSpLocks/>
          </p:cNvCxnSpPr>
          <p:nvPr/>
        </p:nvCxnSpPr>
        <p:spPr>
          <a:xfrm>
            <a:off x="5075025" y="4488831"/>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08" name="直线连接符 107">
            <a:extLst>
              <a:ext uri="{FF2B5EF4-FFF2-40B4-BE49-F238E27FC236}">
                <a16:creationId xmlns:a16="http://schemas.microsoft.com/office/drawing/2014/main" id="{3BB18C5D-9708-1D42-930A-0C39A5AFA421}"/>
              </a:ext>
            </a:extLst>
          </p:cNvPr>
          <p:cNvCxnSpPr/>
          <p:nvPr/>
        </p:nvCxnSpPr>
        <p:spPr>
          <a:xfrm>
            <a:off x="7832513" y="4488831"/>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10" name="直线连接符 109">
            <a:extLst>
              <a:ext uri="{FF2B5EF4-FFF2-40B4-BE49-F238E27FC236}">
                <a16:creationId xmlns:a16="http://schemas.microsoft.com/office/drawing/2014/main" id="{D1639806-B0D6-E84F-BC35-E692B65FA989}"/>
              </a:ext>
            </a:extLst>
          </p:cNvPr>
          <p:cNvCxnSpPr/>
          <p:nvPr/>
        </p:nvCxnSpPr>
        <p:spPr>
          <a:xfrm>
            <a:off x="10121286" y="4488831"/>
            <a:ext cx="0" cy="1409289"/>
          </a:xfrm>
          <a:prstGeom prst="line">
            <a:avLst/>
          </a:prstGeom>
          <a:ln w="952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20" name="图片 19" descr="形状, 箭头&#10;&#10;描述已自动生成">
            <a:extLst>
              <a:ext uri="{FF2B5EF4-FFF2-40B4-BE49-F238E27FC236}">
                <a16:creationId xmlns:a16="http://schemas.microsoft.com/office/drawing/2014/main" id="{0D5D10A5-C9EC-A443-9BFE-168900D1E10A}"/>
              </a:ext>
            </a:extLst>
          </p:cNvPr>
          <p:cNvPicPr>
            <a:picLocks noChangeAspect="1"/>
          </p:cNvPicPr>
          <p:nvPr/>
        </p:nvPicPr>
        <p:blipFill>
          <a:blip r:embed="rId8"/>
          <a:stretch>
            <a:fillRect/>
          </a:stretch>
        </p:blipFill>
        <p:spPr>
          <a:xfrm>
            <a:off x="48230" y="5092599"/>
            <a:ext cx="836357" cy="407776"/>
          </a:xfrm>
          <a:prstGeom prst="rect">
            <a:avLst/>
          </a:prstGeom>
        </p:spPr>
      </p:pic>
      <p:pic>
        <p:nvPicPr>
          <p:cNvPr id="22" name="图片 21" descr="形状, 图标&#10;&#10;描述已自动生成">
            <a:extLst>
              <a:ext uri="{FF2B5EF4-FFF2-40B4-BE49-F238E27FC236}">
                <a16:creationId xmlns:a16="http://schemas.microsoft.com/office/drawing/2014/main" id="{97A0178F-25E5-7E4E-A831-74E233EC6ACE}"/>
              </a:ext>
            </a:extLst>
          </p:cNvPr>
          <p:cNvPicPr>
            <a:picLocks noChangeAspect="1"/>
          </p:cNvPicPr>
          <p:nvPr/>
        </p:nvPicPr>
        <p:blipFill>
          <a:blip r:embed="rId9"/>
          <a:stretch>
            <a:fillRect/>
          </a:stretch>
        </p:blipFill>
        <p:spPr>
          <a:xfrm>
            <a:off x="48230" y="2312746"/>
            <a:ext cx="836357" cy="395293"/>
          </a:xfrm>
          <a:prstGeom prst="rect">
            <a:avLst/>
          </a:prstGeom>
        </p:spPr>
      </p:pic>
      <p:pic>
        <p:nvPicPr>
          <p:cNvPr id="121" name="图片 120" descr="形状, 图标&#10;&#10;描述已自动生成">
            <a:extLst>
              <a:ext uri="{FF2B5EF4-FFF2-40B4-BE49-F238E27FC236}">
                <a16:creationId xmlns:a16="http://schemas.microsoft.com/office/drawing/2014/main" id="{C6487991-C383-E241-82F9-E63AE5DA9135}"/>
              </a:ext>
            </a:extLst>
          </p:cNvPr>
          <p:cNvPicPr>
            <a:picLocks noChangeAspect="1"/>
          </p:cNvPicPr>
          <p:nvPr/>
        </p:nvPicPr>
        <p:blipFill>
          <a:blip r:embed="rId9"/>
          <a:stretch>
            <a:fillRect/>
          </a:stretch>
        </p:blipFill>
        <p:spPr>
          <a:xfrm>
            <a:off x="3255327" y="2442931"/>
            <a:ext cx="591190" cy="279418"/>
          </a:xfrm>
          <a:prstGeom prst="rect">
            <a:avLst/>
          </a:prstGeom>
        </p:spPr>
      </p:pic>
      <p:pic>
        <p:nvPicPr>
          <p:cNvPr id="122" name="图片 121" descr="形状, 箭头&#10;&#10;描述已自动生成">
            <a:extLst>
              <a:ext uri="{FF2B5EF4-FFF2-40B4-BE49-F238E27FC236}">
                <a16:creationId xmlns:a16="http://schemas.microsoft.com/office/drawing/2014/main" id="{25CB6C80-C6CF-A146-ACD6-EB1E01AB3561}"/>
              </a:ext>
            </a:extLst>
          </p:cNvPr>
          <p:cNvPicPr>
            <a:picLocks noChangeAspect="1"/>
          </p:cNvPicPr>
          <p:nvPr/>
        </p:nvPicPr>
        <p:blipFill>
          <a:blip r:embed="rId8"/>
          <a:stretch>
            <a:fillRect/>
          </a:stretch>
        </p:blipFill>
        <p:spPr>
          <a:xfrm>
            <a:off x="3139235" y="5167824"/>
            <a:ext cx="617493" cy="301066"/>
          </a:xfrm>
          <a:prstGeom prst="rect">
            <a:avLst/>
          </a:prstGeom>
        </p:spPr>
      </p:pic>
      <p:grpSp>
        <p:nvGrpSpPr>
          <p:cNvPr id="34" name="组合 33">
            <a:extLst>
              <a:ext uri="{FF2B5EF4-FFF2-40B4-BE49-F238E27FC236}">
                <a16:creationId xmlns:a16="http://schemas.microsoft.com/office/drawing/2014/main" id="{1CC492F5-D516-0F41-9F97-00FB252155AD}"/>
              </a:ext>
            </a:extLst>
          </p:cNvPr>
          <p:cNvGrpSpPr/>
          <p:nvPr/>
        </p:nvGrpSpPr>
        <p:grpSpPr>
          <a:xfrm>
            <a:off x="935051" y="2947483"/>
            <a:ext cx="1160273" cy="301661"/>
            <a:chOff x="906630" y="2908560"/>
            <a:chExt cx="1160273" cy="301661"/>
          </a:xfrm>
        </p:grpSpPr>
        <p:sp>
          <p:nvSpPr>
            <p:cNvPr id="33" name="圆角矩形 32">
              <a:extLst>
                <a:ext uri="{FF2B5EF4-FFF2-40B4-BE49-F238E27FC236}">
                  <a16:creationId xmlns:a16="http://schemas.microsoft.com/office/drawing/2014/main" id="{F4873F73-DFC1-3145-A667-88F9C48867F9}"/>
                </a:ext>
              </a:extLst>
            </p:cNvPr>
            <p:cNvSpPr/>
            <p:nvPr/>
          </p:nvSpPr>
          <p:spPr>
            <a:xfrm>
              <a:off x="938433" y="2908560"/>
              <a:ext cx="1096667" cy="301661"/>
            </a:xfrm>
            <a:prstGeom prst="roundRect">
              <a:avLst>
                <a:gd name="adj" fmla="val 50000"/>
              </a:avLst>
            </a:prstGeom>
            <a:solidFill>
              <a:schemeClr val="bg1"/>
            </a:solidFill>
            <a:ln>
              <a:noFill/>
            </a:ln>
            <a:effectLst>
              <a:outerShdw blurRad="475241" sx="101000" sy="101000" algn="ctr" rotWithShape="0">
                <a:srgbClr val="336FFF">
                  <a:alpha val="1393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6" name="文本框 75">
              <a:extLst>
                <a:ext uri="{FF2B5EF4-FFF2-40B4-BE49-F238E27FC236}">
                  <a16:creationId xmlns:a16="http://schemas.microsoft.com/office/drawing/2014/main" id="{6F69DDA4-C44B-824E-8379-502338710DFE}"/>
                </a:ext>
              </a:extLst>
            </p:cNvPr>
            <p:cNvSpPr txBox="1"/>
            <p:nvPr/>
          </p:nvSpPr>
          <p:spPr>
            <a:xfrm>
              <a:off x="906630" y="2920891"/>
              <a:ext cx="1160273" cy="276999"/>
            </a:xfrm>
            <a:prstGeom prst="rect">
              <a:avLst/>
            </a:prstGeom>
            <a:noFill/>
          </p:spPr>
          <p:txBody>
            <a:bodyPr wrap="square" rtlCol="0">
              <a:spAutoFit/>
            </a:bodyPr>
            <a:lstStyle/>
            <a:p>
              <a:pPr algn="ctr"/>
              <a:r>
                <a:rPr kumimoji="1" lang="zh-CN" altLang="en-US" sz="1200" u="sng" dirty="0">
                  <a:solidFill>
                    <a:srgbClr val="336FFF"/>
                  </a:solidFill>
                  <a:latin typeface="FZLanTingHeiPro_GB18030 Medium" panose="02000500000000000000" pitchFamily="2" charset="-122"/>
                  <a:ea typeface="FZLanTingHeiPro_GB18030 Medium" panose="02000500000000000000" pitchFamily="2" charset="-122"/>
                </a:rPr>
                <a:t>内容文案</a:t>
              </a:r>
            </a:p>
          </p:txBody>
        </p:sp>
      </p:grpSp>
      <p:pic>
        <p:nvPicPr>
          <p:cNvPr id="21" name="图片 20">
            <a:extLst>
              <a:ext uri="{FF2B5EF4-FFF2-40B4-BE49-F238E27FC236}">
                <a16:creationId xmlns:a16="http://schemas.microsoft.com/office/drawing/2014/main" id="{A927EDB7-D54F-9F41-A6D7-81F43013640B}"/>
              </a:ext>
            </a:extLst>
          </p:cNvPr>
          <p:cNvPicPr>
            <a:picLocks noChangeAspect="1"/>
          </p:cNvPicPr>
          <p:nvPr/>
        </p:nvPicPr>
        <p:blipFill>
          <a:blip r:embed="rId10"/>
          <a:stretch>
            <a:fillRect/>
          </a:stretch>
        </p:blipFill>
        <p:spPr>
          <a:xfrm>
            <a:off x="6716942" y="5392302"/>
            <a:ext cx="850195" cy="850195"/>
          </a:xfrm>
          <a:prstGeom prst="rect">
            <a:avLst/>
          </a:prstGeom>
        </p:spPr>
      </p:pic>
      <p:pic>
        <p:nvPicPr>
          <p:cNvPr id="23" name="图片 22">
            <a:extLst>
              <a:ext uri="{FF2B5EF4-FFF2-40B4-BE49-F238E27FC236}">
                <a16:creationId xmlns:a16="http://schemas.microsoft.com/office/drawing/2014/main" id="{648D3D4F-9148-1B43-B953-E9A38E750903}"/>
              </a:ext>
            </a:extLst>
          </p:cNvPr>
          <p:cNvPicPr>
            <a:picLocks noChangeAspect="1"/>
          </p:cNvPicPr>
          <p:nvPr/>
        </p:nvPicPr>
        <p:blipFill>
          <a:blip r:embed="rId11"/>
          <a:stretch>
            <a:fillRect/>
          </a:stretch>
        </p:blipFill>
        <p:spPr>
          <a:xfrm>
            <a:off x="7168194" y="2295263"/>
            <a:ext cx="423017" cy="423017"/>
          </a:xfrm>
          <a:prstGeom prst="rect">
            <a:avLst/>
          </a:prstGeom>
        </p:spPr>
      </p:pic>
      <p:pic>
        <p:nvPicPr>
          <p:cNvPr id="115" name="图片 114">
            <a:extLst>
              <a:ext uri="{FF2B5EF4-FFF2-40B4-BE49-F238E27FC236}">
                <a16:creationId xmlns:a16="http://schemas.microsoft.com/office/drawing/2014/main" id="{35C5B582-5E87-6F4F-B043-5025F2001693}"/>
              </a:ext>
            </a:extLst>
          </p:cNvPr>
          <p:cNvPicPr>
            <a:picLocks noChangeAspect="1"/>
          </p:cNvPicPr>
          <p:nvPr/>
        </p:nvPicPr>
        <p:blipFill>
          <a:blip r:embed="rId11"/>
          <a:stretch>
            <a:fillRect/>
          </a:stretch>
        </p:blipFill>
        <p:spPr>
          <a:xfrm>
            <a:off x="9581784" y="2295263"/>
            <a:ext cx="423017" cy="423017"/>
          </a:xfrm>
          <a:prstGeom prst="rect">
            <a:avLst/>
          </a:prstGeom>
        </p:spPr>
      </p:pic>
      <p:pic>
        <p:nvPicPr>
          <p:cNvPr id="26" name="图片 25">
            <a:extLst>
              <a:ext uri="{FF2B5EF4-FFF2-40B4-BE49-F238E27FC236}">
                <a16:creationId xmlns:a16="http://schemas.microsoft.com/office/drawing/2014/main" id="{AE445721-CB6F-784A-8DAF-5060498529CC}"/>
              </a:ext>
            </a:extLst>
          </p:cNvPr>
          <p:cNvPicPr>
            <a:picLocks noChangeAspect="1"/>
          </p:cNvPicPr>
          <p:nvPr/>
        </p:nvPicPr>
        <p:blipFill>
          <a:blip r:embed="rId12"/>
          <a:stretch>
            <a:fillRect/>
          </a:stretch>
        </p:blipFill>
        <p:spPr>
          <a:xfrm>
            <a:off x="6031780" y="2623216"/>
            <a:ext cx="932570" cy="834405"/>
          </a:xfrm>
          <a:prstGeom prst="rect">
            <a:avLst/>
          </a:prstGeom>
        </p:spPr>
      </p:pic>
      <p:sp>
        <p:nvSpPr>
          <p:cNvPr id="77" name="文本框 76">
            <a:extLst>
              <a:ext uri="{FF2B5EF4-FFF2-40B4-BE49-F238E27FC236}">
                <a16:creationId xmlns:a16="http://schemas.microsoft.com/office/drawing/2014/main" id="{2A9D9843-2830-EF4C-8C44-AB9ACF348AE9}"/>
              </a:ext>
            </a:extLst>
          </p:cNvPr>
          <p:cNvSpPr txBox="1"/>
          <p:nvPr/>
        </p:nvSpPr>
        <p:spPr>
          <a:xfrm>
            <a:off x="1087630" y="4445458"/>
            <a:ext cx="1288530" cy="338554"/>
          </a:xfrm>
          <a:prstGeom prst="rect">
            <a:avLst/>
          </a:prstGeom>
          <a:noFill/>
        </p:spPr>
        <p:txBody>
          <a:bodyPr wrap="square" rtlCol="0">
            <a:spAutoFit/>
          </a:bodyPr>
          <a:lstStyle/>
          <a:p>
            <a:r>
              <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流程文案</a:t>
            </a:r>
            <a:r>
              <a:rPr kumimoji="1" lang="en-US" altLang="zh-CN"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rPr>
              <a:t>1</a:t>
            </a:r>
            <a:endParaRPr kumimoji="1" lang="zh-CN" altLang="en-US" sz="1600" dirty="0">
              <a:solidFill>
                <a:schemeClr val="tx1">
                  <a:lumMod val="75000"/>
                  <a:lumOff val="25000"/>
                </a:schemeClr>
              </a:solidFill>
              <a:latin typeface="FZLanTingHeiPro_GB18030 Medium" panose="02000500000000000000" pitchFamily="2" charset="-122"/>
              <a:ea typeface="FZLanTingHeiPro_GB18030 Medium" panose="02000500000000000000" pitchFamily="2" charset="-122"/>
            </a:endParaRPr>
          </a:p>
        </p:txBody>
      </p:sp>
      <p:sp>
        <p:nvSpPr>
          <p:cNvPr id="87" name="圆角矩形 86">
            <a:extLst>
              <a:ext uri="{FF2B5EF4-FFF2-40B4-BE49-F238E27FC236}">
                <a16:creationId xmlns:a16="http://schemas.microsoft.com/office/drawing/2014/main" id="{9B560DFC-9A6E-014F-A7F5-54E2DB25DC40}"/>
              </a:ext>
            </a:extLst>
          </p:cNvPr>
          <p:cNvSpPr/>
          <p:nvPr/>
        </p:nvSpPr>
        <p:spPr>
          <a:xfrm>
            <a:off x="10286463" y="3244186"/>
            <a:ext cx="1523229" cy="472109"/>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 panose="02000500000000000000" pitchFamily="2" charset="-122"/>
                <a:ea typeface="FZLanTingHeiPro" panose="02000500000000000000" pitchFamily="2" charset="-122"/>
              </a:rPr>
              <a:t>突出信息</a:t>
            </a:r>
          </a:p>
        </p:txBody>
      </p:sp>
    </p:spTree>
    <p:extLst>
      <p:ext uri="{BB962C8B-B14F-4D97-AF65-F5344CB8AC3E}">
        <p14:creationId xmlns:p14="http://schemas.microsoft.com/office/powerpoint/2010/main" val="3612452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背景图案&#10;&#10;描述已自动生成">
            <a:extLst>
              <a:ext uri="{FF2B5EF4-FFF2-40B4-BE49-F238E27FC236}">
                <a16:creationId xmlns:a16="http://schemas.microsoft.com/office/drawing/2014/main" id="{410E2372-A9F2-7B4F-8B70-24B429517BA8}"/>
              </a:ext>
            </a:extLst>
          </p:cNvPr>
          <p:cNvPicPr>
            <a:picLocks noChangeAspect="1"/>
          </p:cNvPicPr>
          <p:nvPr/>
        </p:nvPicPr>
        <p:blipFill>
          <a:blip r:embed="rId3">
            <a:alphaModFix amt="75000"/>
          </a:blip>
          <a:stretch>
            <a:fillRect/>
          </a:stretch>
        </p:blipFill>
        <p:spPr>
          <a:xfrm>
            <a:off x="0" y="94860"/>
            <a:ext cx="12192000" cy="6835417"/>
          </a:xfrm>
          <a:prstGeom prst="rect">
            <a:avLst/>
          </a:prstGeom>
        </p:spPr>
      </p:pic>
      <p:sp>
        <p:nvSpPr>
          <p:cNvPr id="128" name="圆角矩形 127">
            <a:extLst>
              <a:ext uri="{FF2B5EF4-FFF2-40B4-BE49-F238E27FC236}">
                <a16:creationId xmlns:a16="http://schemas.microsoft.com/office/drawing/2014/main" id="{59A6AF72-5544-4146-8336-F9A49F51AD21}"/>
              </a:ext>
            </a:extLst>
          </p:cNvPr>
          <p:cNvSpPr/>
          <p:nvPr/>
        </p:nvSpPr>
        <p:spPr>
          <a:xfrm>
            <a:off x="1567852" y="1714066"/>
            <a:ext cx="1655382" cy="751272"/>
          </a:xfrm>
          <a:prstGeom prst="roundRect">
            <a:avLst>
              <a:gd name="adj" fmla="val 11102"/>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27" name="圆角矩形 126">
            <a:extLst>
              <a:ext uri="{FF2B5EF4-FFF2-40B4-BE49-F238E27FC236}">
                <a16:creationId xmlns:a16="http://schemas.microsoft.com/office/drawing/2014/main" id="{F7FDB7B2-3650-AD4F-A639-1CF8C80AC507}"/>
              </a:ext>
            </a:extLst>
          </p:cNvPr>
          <p:cNvSpPr/>
          <p:nvPr/>
        </p:nvSpPr>
        <p:spPr>
          <a:xfrm>
            <a:off x="1567851" y="5756096"/>
            <a:ext cx="1655383" cy="672294"/>
          </a:xfrm>
          <a:prstGeom prst="roundRect">
            <a:avLst>
              <a:gd name="adj" fmla="val 12141"/>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26" name="圆角矩形 125">
            <a:extLst>
              <a:ext uri="{FF2B5EF4-FFF2-40B4-BE49-F238E27FC236}">
                <a16:creationId xmlns:a16="http://schemas.microsoft.com/office/drawing/2014/main" id="{94B456AD-31D2-D849-B5E9-7EEF1E18CEC2}"/>
              </a:ext>
            </a:extLst>
          </p:cNvPr>
          <p:cNvSpPr/>
          <p:nvPr/>
        </p:nvSpPr>
        <p:spPr>
          <a:xfrm>
            <a:off x="1567852" y="3408443"/>
            <a:ext cx="1662071" cy="2220413"/>
          </a:xfrm>
          <a:prstGeom prst="roundRect">
            <a:avLst>
              <a:gd name="adj" fmla="val 5799"/>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7" name="圆角矩形 116">
            <a:extLst>
              <a:ext uri="{FF2B5EF4-FFF2-40B4-BE49-F238E27FC236}">
                <a16:creationId xmlns:a16="http://schemas.microsoft.com/office/drawing/2014/main" id="{CCA900D9-402D-9440-8A86-CDE1BA974B61}"/>
              </a:ext>
            </a:extLst>
          </p:cNvPr>
          <p:cNvSpPr/>
          <p:nvPr/>
        </p:nvSpPr>
        <p:spPr>
          <a:xfrm>
            <a:off x="1567851" y="2592578"/>
            <a:ext cx="1655383" cy="688625"/>
          </a:xfrm>
          <a:prstGeom prst="roundRect">
            <a:avLst>
              <a:gd name="adj" fmla="val 8932"/>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16" name="圆角矩形 115">
            <a:extLst>
              <a:ext uri="{FF2B5EF4-FFF2-40B4-BE49-F238E27FC236}">
                <a16:creationId xmlns:a16="http://schemas.microsoft.com/office/drawing/2014/main" id="{81E19836-A7C3-A84C-878A-208DC6B759FB}"/>
              </a:ext>
            </a:extLst>
          </p:cNvPr>
          <p:cNvSpPr/>
          <p:nvPr/>
        </p:nvSpPr>
        <p:spPr>
          <a:xfrm>
            <a:off x="1689954" y="3498014"/>
            <a:ext cx="1374720" cy="644665"/>
          </a:xfrm>
          <a:prstGeom prst="roundRect">
            <a:avLst>
              <a:gd name="adj" fmla="val 14091"/>
            </a:avLst>
          </a:prstGeom>
          <a:noFill/>
          <a:ln>
            <a:solidFill>
              <a:srgbClr val="336FFF"/>
            </a:solidFill>
            <a:prstDash val="dash"/>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5" name="圆角矩形 114">
            <a:extLst>
              <a:ext uri="{FF2B5EF4-FFF2-40B4-BE49-F238E27FC236}">
                <a16:creationId xmlns:a16="http://schemas.microsoft.com/office/drawing/2014/main" id="{76EFDBC6-ED77-5044-9E8A-5C2B9702107E}"/>
              </a:ext>
            </a:extLst>
          </p:cNvPr>
          <p:cNvSpPr/>
          <p:nvPr/>
        </p:nvSpPr>
        <p:spPr>
          <a:xfrm>
            <a:off x="1689954" y="4267111"/>
            <a:ext cx="1374720" cy="652064"/>
          </a:xfrm>
          <a:prstGeom prst="roundRect">
            <a:avLst>
              <a:gd name="adj" fmla="val 5878"/>
            </a:avLst>
          </a:prstGeom>
          <a:noFill/>
          <a:ln>
            <a:solidFill>
              <a:srgbClr val="336FFF"/>
            </a:solidFill>
            <a:prstDash val="dash"/>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8" name="圆角矩形 67">
            <a:extLst>
              <a:ext uri="{FF2B5EF4-FFF2-40B4-BE49-F238E27FC236}">
                <a16:creationId xmlns:a16="http://schemas.microsoft.com/office/drawing/2014/main" id="{B7D63612-7232-374F-AFA9-209F514D468B}"/>
              </a:ext>
            </a:extLst>
          </p:cNvPr>
          <p:cNvSpPr>
            <a:spLocks/>
          </p:cNvSpPr>
          <p:nvPr/>
        </p:nvSpPr>
        <p:spPr>
          <a:xfrm>
            <a:off x="9120363" y="3487058"/>
            <a:ext cx="1185344" cy="374233"/>
          </a:xfrm>
          <a:prstGeom prst="roundRect">
            <a:avLst>
              <a:gd name="adj" fmla="val 8521"/>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7" name="圆角矩形 66">
            <a:extLst>
              <a:ext uri="{FF2B5EF4-FFF2-40B4-BE49-F238E27FC236}">
                <a16:creationId xmlns:a16="http://schemas.microsoft.com/office/drawing/2014/main" id="{503C72E6-27F8-D744-9B4B-C02BF7195F85}"/>
              </a:ext>
            </a:extLst>
          </p:cNvPr>
          <p:cNvSpPr>
            <a:spLocks/>
          </p:cNvSpPr>
          <p:nvPr/>
        </p:nvSpPr>
        <p:spPr>
          <a:xfrm>
            <a:off x="9120363" y="2603523"/>
            <a:ext cx="1185344" cy="374234"/>
          </a:xfrm>
          <a:prstGeom prst="roundRect">
            <a:avLst>
              <a:gd name="adj" fmla="val 11364"/>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2" name="三角形 31">
            <a:extLst>
              <a:ext uri="{FF2B5EF4-FFF2-40B4-BE49-F238E27FC236}">
                <a16:creationId xmlns:a16="http://schemas.microsoft.com/office/drawing/2014/main" id="{B4E714A4-544F-5542-84AE-D81187DA6981}"/>
              </a:ext>
            </a:extLst>
          </p:cNvPr>
          <p:cNvSpPr/>
          <p:nvPr/>
        </p:nvSpPr>
        <p:spPr>
          <a:xfrm rot="10800000">
            <a:off x="4109187" y="1775804"/>
            <a:ext cx="3995832" cy="4695370"/>
          </a:xfrm>
          <a:prstGeom prst="triangle">
            <a:avLst/>
          </a:prstGeom>
          <a:solidFill>
            <a:srgbClr val="CCE0FF">
              <a:alpha val="5235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6">
            <a:extLst>
              <a:ext uri="{FF2B5EF4-FFF2-40B4-BE49-F238E27FC236}">
                <a16:creationId xmlns:a16="http://schemas.microsoft.com/office/drawing/2014/main" id="{5A118B93-EB03-464A-9993-0FF20B42A62E}"/>
              </a:ext>
            </a:extLst>
          </p:cNvPr>
          <p:cNvSpPr>
            <a:spLocks noGrp="1"/>
          </p:cNvSpPr>
          <p:nvPr>
            <p:ph type="title"/>
          </p:nvPr>
        </p:nvSpPr>
        <p:spPr>
          <a:prstGeom prst="rect">
            <a:avLst/>
          </a:prstGeom>
        </p:spPr>
        <p:txBody>
          <a:bodyPr/>
          <a:lstStyle/>
          <a:p>
            <a:r>
              <a:rPr lang="zh-CN" altLang="en-US" dirty="0">
                <a:solidFill>
                  <a:srgbClr val="336FFF"/>
                </a:solidFill>
              </a:rPr>
              <a:t>漏斗图</a:t>
            </a:r>
          </a:p>
        </p:txBody>
      </p:sp>
      <p:sp>
        <p:nvSpPr>
          <p:cNvPr id="2" name="文本占位符 1">
            <a:extLst>
              <a:ext uri="{FF2B5EF4-FFF2-40B4-BE49-F238E27FC236}">
                <a16:creationId xmlns:a16="http://schemas.microsoft.com/office/drawing/2014/main" id="{7A6B865B-845C-BB4B-B15D-28B745F51056}"/>
              </a:ext>
            </a:extLst>
          </p:cNvPr>
          <p:cNvSpPr>
            <a:spLocks noGrp="1"/>
          </p:cNvSpPr>
          <p:nvPr>
            <p:ph type="body" sz="quarter" idx="10"/>
          </p:nvPr>
        </p:nvSpPr>
        <p:spPr>
          <a:prstGeom prst="rect">
            <a:avLst/>
          </a:prstGeom>
        </p:spPr>
        <p:txBody>
          <a:bodyPr/>
          <a:lstStyle/>
          <a:p>
            <a:r>
              <a:rPr lang="zh-CN" altLang="en-US" dirty="0"/>
              <a:t>描述文案描述文案描述文案描述文案</a:t>
            </a:r>
          </a:p>
          <a:p>
            <a:endParaRPr lang="zh-CN" altLang="en-US" dirty="0"/>
          </a:p>
        </p:txBody>
      </p:sp>
      <p:grpSp>
        <p:nvGrpSpPr>
          <p:cNvPr id="15" name="组合 14">
            <a:extLst>
              <a:ext uri="{FF2B5EF4-FFF2-40B4-BE49-F238E27FC236}">
                <a16:creationId xmlns:a16="http://schemas.microsoft.com/office/drawing/2014/main" id="{A409E9B6-6E97-DD4E-8963-96A017D9C903}"/>
              </a:ext>
            </a:extLst>
          </p:cNvPr>
          <p:cNvGrpSpPr/>
          <p:nvPr/>
        </p:nvGrpSpPr>
        <p:grpSpPr>
          <a:xfrm>
            <a:off x="3622544" y="1646102"/>
            <a:ext cx="4970973" cy="4684627"/>
            <a:chOff x="2294350" y="1245671"/>
            <a:chExt cx="5271371" cy="5766846"/>
          </a:xfrm>
        </p:grpSpPr>
        <p:sp>
          <p:nvSpPr>
            <p:cNvPr id="8" name="圆角矩形 7">
              <a:extLst>
                <a:ext uri="{FF2B5EF4-FFF2-40B4-BE49-F238E27FC236}">
                  <a16:creationId xmlns:a16="http://schemas.microsoft.com/office/drawing/2014/main" id="{497DDD6D-D637-9B44-8D18-8C1C940F7BFC}"/>
                </a:ext>
              </a:extLst>
            </p:cNvPr>
            <p:cNvSpPr/>
            <p:nvPr/>
          </p:nvSpPr>
          <p:spPr>
            <a:xfrm>
              <a:off x="2294350" y="1245671"/>
              <a:ext cx="5271371" cy="663880"/>
            </a:xfrm>
            <a:prstGeom prst="roundRect">
              <a:avLst>
                <a:gd name="adj" fmla="val 50000"/>
              </a:avLst>
            </a:pr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内容文案占位</a:t>
              </a:r>
            </a:p>
          </p:txBody>
        </p:sp>
        <p:sp>
          <p:nvSpPr>
            <p:cNvPr id="9" name="圆角矩形 8">
              <a:extLst>
                <a:ext uri="{FF2B5EF4-FFF2-40B4-BE49-F238E27FC236}">
                  <a16:creationId xmlns:a16="http://schemas.microsoft.com/office/drawing/2014/main" id="{4A7E9571-B889-2C4D-9F85-E135CF947337}"/>
                </a:ext>
              </a:extLst>
            </p:cNvPr>
            <p:cNvSpPr/>
            <p:nvPr/>
          </p:nvSpPr>
          <p:spPr>
            <a:xfrm>
              <a:off x="2730151" y="2096165"/>
              <a:ext cx="4399768" cy="663880"/>
            </a:xfrm>
            <a:prstGeom prst="roundRect">
              <a:avLst>
                <a:gd name="adj" fmla="val 50000"/>
              </a:avLst>
            </a:pr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内容文案占位</a:t>
              </a:r>
            </a:p>
          </p:txBody>
        </p:sp>
        <p:sp>
          <p:nvSpPr>
            <p:cNvPr id="10" name="圆角矩形 9">
              <a:extLst>
                <a:ext uri="{FF2B5EF4-FFF2-40B4-BE49-F238E27FC236}">
                  <a16:creationId xmlns:a16="http://schemas.microsoft.com/office/drawing/2014/main" id="{FCB360CA-6AD7-DB40-BCE8-2C9562D5DFE5}"/>
                </a:ext>
              </a:extLst>
            </p:cNvPr>
            <p:cNvSpPr/>
            <p:nvPr/>
          </p:nvSpPr>
          <p:spPr>
            <a:xfrm>
              <a:off x="3008855" y="2946659"/>
              <a:ext cx="3842361" cy="66388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内容文案占位</a:t>
              </a:r>
            </a:p>
          </p:txBody>
        </p:sp>
        <p:sp>
          <p:nvSpPr>
            <p:cNvPr id="11" name="圆角矩形 10">
              <a:extLst>
                <a:ext uri="{FF2B5EF4-FFF2-40B4-BE49-F238E27FC236}">
                  <a16:creationId xmlns:a16="http://schemas.microsoft.com/office/drawing/2014/main" id="{D7C83F3A-30AA-5840-A349-D34189294731}"/>
                </a:ext>
              </a:extLst>
            </p:cNvPr>
            <p:cNvSpPr/>
            <p:nvPr/>
          </p:nvSpPr>
          <p:spPr>
            <a:xfrm>
              <a:off x="3398478" y="3797153"/>
              <a:ext cx="3181585" cy="663880"/>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a:t>
              </a:r>
            </a:p>
          </p:txBody>
        </p:sp>
        <p:sp>
          <p:nvSpPr>
            <p:cNvPr id="12" name="圆角矩形 11">
              <a:extLst>
                <a:ext uri="{FF2B5EF4-FFF2-40B4-BE49-F238E27FC236}">
                  <a16:creationId xmlns:a16="http://schemas.microsoft.com/office/drawing/2014/main" id="{2C3C0784-4699-9446-9FD7-19743ECE368E}"/>
                </a:ext>
              </a:extLst>
            </p:cNvPr>
            <p:cNvSpPr/>
            <p:nvPr/>
          </p:nvSpPr>
          <p:spPr>
            <a:xfrm>
              <a:off x="3695587" y="4647647"/>
              <a:ext cx="2468897" cy="663880"/>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a:t>
              </a:r>
            </a:p>
          </p:txBody>
        </p:sp>
        <p:sp>
          <p:nvSpPr>
            <p:cNvPr id="13" name="圆角矩形 12">
              <a:extLst>
                <a:ext uri="{FF2B5EF4-FFF2-40B4-BE49-F238E27FC236}">
                  <a16:creationId xmlns:a16="http://schemas.microsoft.com/office/drawing/2014/main" id="{71FD3F79-B645-524C-B65C-453E61474341}"/>
                </a:ext>
              </a:extLst>
            </p:cNvPr>
            <p:cNvSpPr/>
            <p:nvPr/>
          </p:nvSpPr>
          <p:spPr>
            <a:xfrm>
              <a:off x="4138501" y="5498141"/>
              <a:ext cx="1737563" cy="663880"/>
            </a:xfrm>
            <a:prstGeom prst="roundRect">
              <a:avLst>
                <a:gd name="adj" fmla="val 50000"/>
              </a:avLst>
            </a:pr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内容文案</a:t>
              </a:r>
            </a:p>
          </p:txBody>
        </p:sp>
        <p:sp>
          <p:nvSpPr>
            <p:cNvPr id="14" name="圆角矩形 13">
              <a:extLst>
                <a:ext uri="{FF2B5EF4-FFF2-40B4-BE49-F238E27FC236}">
                  <a16:creationId xmlns:a16="http://schemas.microsoft.com/office/drawing/2014/main" id="{6A41BE23-F88A-074D-9F18-86E1747EA113}"/>
                </a:ext>
              </a:extLst>
            </p:cNvPr>
            <p:cNvSpPr/>
            <p:nvPr/>
          </p:nvSpPr>
          <p:spPr>
            <a:xfrm>
              <a:off x="4414488" y="6348637"/>
              <a:ext cx="1169353" cy="663880"/>
            </a:xfrm>
            <a:prstGeom prst="roundRect">
              <a:avLst>
                <a:gd name="adj" fmla="val 50000"/>
              </a:avLst>
            </a:pr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FZLanTingHeiPro_GB18030 Medium" panose="02000500000000000000" pitchFamily="2" charset="-122"/>
                  <a:ea typeface="FZLanTingHeiPro_GB18030 Medium" panose="02000500000000000000" pitchFamily="2" charset="-122"/>
                </a:rPr>
                <a:t>内容</a:t>
              </a:r>
            </a:p>
          </p:txBody>
        </p:sp>
      </p:grpSp>
      <p:sp>
        <p:nvSpPr>
          <p:cNvPr id="30" name="文本框 29">
            <a:extLst>
              <a:ext uri="{FF2B5EF4-FFF2-40B4-BE49-F238E27FC236}">
                <a16:creationId xmlns:a16="http://schemas.microsoft.com/office/drawing/2014/main" id="{CDCCB0C4-71C7-EC43-AFFA-BDA7D9804EE7}"/>
              </a:ext>
            </a:extLst>
          </p:cNvPr>
          <p:cNvSpPr txBox="1"/>
          <p:nvPr/>
        </p:nvSpPr>
        <p:spPr>
          <a:xfrm>
            <a:off x="3315895" y="2389056"/>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59" name="文本框 58">
            <a:extLst>
              <a:ext uri="{FF2B5EF4-FFF2-40B4-BE49-F238E27FC236}">
                <a16:creationId xmlns:a16="http://schemas.microsoft.com/office/drawing/2014/main" id="{854079D4-9106-9B47-BE04-42F64B985CBA}"/>
              </a:ext>
            </a:extLst>
          </p:cNvPr>
          <p:cNvSpPr txBox="1"/>
          <p:nvPr/>
        </p:nvSpPr>
        <p:spPr>
          <a:xfrm>
            <a:off x="9168140" y="2634214"/>
            <a:ext cx="902811" cy="307777"/>
          </a:xfrm>
          <a:prstGeom prst="rect">
            <a:avLst/>
          </a:prstGeom>
          <a:noFill/>
        </p:spPr>
        <p:txBody>
          <a:bodyPr wrap="none" rtlCol="0">
            <a:spAutoFit/>
          </a:bodyPr>
          <a:lstStyle/>
          <a:p>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61" name="文本框 60">
            <a:extLst>
              <a:ext uri="{FF2B5EF4-FFF2-40B4-BE49-F238E27FC236}">
                <a16:creationId xmlns:a16="http://schemas.microsoft.com/office/drawing/2014/main" id="{F1A44EA3-508F-B24F-9ED6-3429C02A247E}"/>
              </a:ext>
            </a:extLst>
          </p:cNvPr>
          <p:cNvSpPr txBox="1"/>
          <p:nvPr/>
        </p:nvSpPr>
        <p:spPr>
          <a:xfrm>
            <a:off x="9168140" y="3512569"/>
            <a:ext cx="902811" cy="307777"/>
          </a:xfrm>
          <a:prstGeom prst="rect">
            <a:avLst/>
          </a:prstGeom>
          <a:noFill/>
        </p:spPr>
        <p:txBody>
          <a:bodyPr wrap="none" rtlCol="0">
            <a:spAutoFit/>
          </a:bodyPr>
          <a:lstStyle/>
          <a:p>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pic>
        <p:nvPicPr>
          <p:cNvPr id="87" name="图片 86">
            <a:extLst>
              <a:ext uri="{FF2B5EF4-FFF2-40B4-BE49-F238E27FC236}">
                <a16:creationId xmlns:a16="http://schemas.microsoft.com/office/drawing/2014/main" id="{CE1032CF-A173-A34F-B212-DB6BD42935C5}"/>
              </a:ext>
            </a:extLst>
          </p:cNvPr>
          <p:cNvPicPr>
            <a:picLocks noChangeAspect="1"/>
          </p:cNvPicPr>
          <p:nvPr/>
        </p:nvPicPr>
        <p:blipFill>
          <a:blip r:embed="rId4"/>
          <a:stretch>
            <a:fillRect/>
          </a:stretch>
        </p:blipFill>
        <p:spPr>
          <a:xfrm>
            <a:off x="8156517" y="2537882"/>
            <a:ext cx="564661" cy="821896"/>
          </a:xfrm>
          <a:prstGeom prst="rect">
            <a:avLst/>
          </a:prstGeom>
        </p:spPr>
      </p:pic>
      <p:pic>
        <p:nvPicPr>
          <p:cNvPr id="89" name="图片 88">
            <a:extLst>
              <a:ext uri="{FF2B5EF4-FFF2-40B4-BE49-F238E27FC236}">
                <a16:creationId xmlns:a16="http://schemas.microsoft.com/office/drawing/2014/main" id="{8C211C4B-F4B8-1642-A4DE-30BD94767134}"/>
              </a:ext>
            </a:extLst>
          </p:cNvPr>
          <p:cNvPicPr>
            <a:picLocks noChangeAspect="1"/>
          </p:cNvPicPr>
          <p:nvPr/>
        </p:nvPicPr>
        <p:blipFill>
          <a:blip r:embed="rId4"/>
          <a:stretch>
            <a:fillRect/>
          </a:stretch>
        </p:blipFill>
        <p:spPr>
          <a:xfrm>
            <a:off x="7810947" y="3275721"/>
            <a:ext cx="564661" cy="821896"/>
          </a:xfrm>
          <a:prstGeom prst="rect">
            <a:avLst/>
          </a:prstGeom>
        </p:spPr>
      </p:pic>
      <p:pic>
        <p:nvPicPr>
          <p:cNvPr id="90" name="图片 89">
            <a:extLst>
              <a:ext uri="{FF2B5EF4-FFF2-40B4-BE49-F238E27FC236}">
                <a16:creationId xmlns:a16="http://schemas.microsoft.com/office/drawing/2014/main" id="{87507EC1-BC41-184D-AF5A-F8A34B449246}"/>
              </a:ext>
            </a:extLst>
          </p:cNvPr>
          <p:cNvPicPr>
            <a:picLocks noChangeAspect="1"/>
          </p:cNvPicPr>
          <p:nvPr/>
        </p:nvPicPr>
        <p:blipFill>
          <a:blip r:embed="rId4"/>
          <a:stretch>
            <a:fillRect/>
          </a:stretch>
        </p:blipFill>
        <p:spPr>
          <a:xfrm>
            <a:off x="7515810" y="4035986"/>
            <a:ext cx="564661" cy="821896"/>
          </a:xfrm>
          <a:prstGeom prst="rect">
            <a:avLst/>
          </a:prstGeom>
        </p:spPr>
      </p:pic>
      <p:pic>
        <p:nvPicPr>
          <p:cNvPr id="91" name="图片 90">
            <a:extLst>
              <a:ext uri="{FF2B5EF4-FFF2-40B4-BE49-F238E27FC236}">
                <a16:creationId xmlns:a16="http://schemas.microsoft.com/office/drawing/2014/main" id="{EAF3BB3F-99C7-A948-8098-458510E21605}"/>
              </a:ext>
            </a:extLst>
          </p:cNvPr>
          <p:cNvPicPr>
            <a:picLocks noChangeAspect="1"/>
          </p:cNvPicPr>
          <p:nvPr/>
        </p:nvPicPr>
        <p:blipFill>
          <a:blip r:embed="rId4"/>
          <a:stretch>
            <a:fillRect/>
          </a:stretch>
        </p:blipFill>
        <p:spPr>
          <a:xfrm>
            <a:off x="6887274" y="5347253"/>
            <a:ext cx="564661" cy="821896"/>
          </a:xfrm>
          <a:prstGeom prst="rect">
            <a:avLst/>
          </a:prstGeom>
        </p:spPr>
      </p:pic>
      <p:sp>
        <p:nvSpPr>
          <p:cNvPr id="94" name="文本框 93">
            <a:extLst>
              <a:ext uri="{FF2B5EF4-FFF2-40B4-BE49-F238E27FC236}">
                <a16:creationId xmlns:a16="http://schemas.microsoft.com/office/drawing/2014/main" id="{783DD5BC-1029-8244-995A-BFF3DF099125}"/>
              </a:ext>
            </a:extLst>
          </p:cNvPr>
          <p:cNvSpPr txBox="1"/>
          <p:nvPr/>
        </p:nvSpPr>
        <p:spPr>
          <a:xfrm>
            <a:off x="3593499" y="3055580"/>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95" name="文本框 94">
            <a:extLst>
              <a:ext uri="{FF2B5EF4-FFF2-40B4-BE49-F238E27FC236}">
                <a16:creationId xmlns:a16="http://schemas.microsoft.com/office/drawing/2014/main" id="{37101888-2D65-5445-A10B-D6EEA7F249E0}"/>
              </a:ext>
            </a:extLst>
          </p:cNvPr>
          <p:cNvSpPr txBox="1"/>
          <p:nvPr/>
        </p:nvSpPr>
        <p:spPr>
          <a:xfrm>
            <a:off x="3885751" y="3722104"/>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96" name="文本框 95">
            <a:extLst>
              <a:ext uri="{FF2B5EF4-FFF2-40B4-BE49-F238E27FC236}">
                <a16:creationId xmlns:a16="http://schemas.microsoft.com/office/drawing/2014/main" id="{6C9DF318-C363-154B-A3BF-B3E10660BBF8}"/>
              </a:ext>
            </a:extLst>
          </p:cNvPr>
          <p:cNvSpPr txBox="1"/>
          <p:nvPr/>
        </p:nvSpPr>
        <p:spPr>
          <a:xfrm>
            <a:off x="4195123" y="4388628"/>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97" name="文本框 96">
            <a:extLst>
              <a:ext uri="{FF2B5EF4-FFF2-40B4-BE49-F238E27FC236}">
                <a16:creationId xmlns:a16="http://schemas.microsoft.com/office/drawing/2014/main" id="{20EF8845-3C37-0945-8B4F-7E685F030169}"/>
              </a:ext>
            </a:extLst>
          </p:cNvPr>
          <p:cNvSpPr txBox="1"/>
          <p:nvPr/>
        </p:nvSpPr>
        <p:spPr>
          <a:xfrm>
            <a:off x="4486413" y="5055152"/>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98" name="文本框 97">
            <a:extLst>
              <a:ext uri="{FF2B5EF4-FFF2-40B4-BE49-F238E27FC236}">
                <a16:creationId xmlns:a16="http://schemas.microsoft.com/office/drawing/2014/main" id="{38AA2820-EBA4-5945-B783-82E5A8855ABC}"/>
              </a:ext>
            </a:extLst>
          </p:cNvPr>
          <p:cNvSpPr txBox="1"/>
          <p:nvPr/>
        </p:nvSpPr>
        <p:spPr>
          <a:xfrm>
            <a:off x="4758283" y="5721678"/>
            <a:ext cx="543739" cy="307777"/>
          </a:xfrm>
          <a:prstGeom prst="rect">
            <a:avLst/>
          </a:prstGeom>
          <a:noFill/>
        </p:spPr>
        <p:txBody>
          <a:bodyPr wrap="none" rtlCol="0">
            <a:spAutoFit/>
          </a:bodyPr>
          <a:lstStyle/>
          <a:p>
            <a:r>
              <a:rPr kumimoji="1"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文案</a:t>
            </a:r>
          </a:p>
        </p:txBody>
      </p:sp>
      <p:sp>
        <p:nvSpPr>
          <p:cNvPr id="106" name="文本框 105">
            <a:extLst>
              <a:ext uri="{FF2B5EF4-FFF2-40B4-BE49-F238E27FC236}">
                <a16:creationId xmlns:a16="http://schemas.microsoft.com/office/drawing/2014/main" id="{9F167AF1-E416-3640-8EFB-6946C1B0E7C5}"/>
              </a:ext>
            </a:extLst>
          </p:cNvPr>
          <p:cNvSpPr txBox="1"/>
          <p:nvPr/>
        </p:nvSpPr>
        <p:spPr>
          <a:xfrm>
            <a:off x="1909879" y="1764051"/>
            <a:ext cx="902811" cy="307777"/>
          </a:xfrm>
          <a:prstGeom prst="rect">
            <a:avLst/>
          </a:prstGeom>
          <a:noFill/>
        </p:spPr>
        <p:txBody>
          <a:bodyPr wrap="non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07" name="文本框 106">
            <a:extLst>
              <a:ext uri="{FF2B5EF4-FFF2-40B4-BE49-F238E27FC236}">
                <a16:creationId xmlns:a16="http://schemas.microsoft.com/office/drawing/2014/main" id="{17AA5D7A-3488-6A4E-A632-38F127EC9426}"/>
              </a:ext>
            </a:extLst>
          </p:cNvPr>
          <p:cNvSpPr txBox="1"/>
          <p:nvPr/>
        </p:nvSpPr>
        <p:spPr>
          <a:xfrm>
            <a:off x="1755990" y="2003673"/>
            <a:ext cx="1210589" cy="400110"/>
          </a:xfrm>
          <a:prstGeom prst="rect">
            <a:avLst/>
          </a:prstGeom>
          <a:noFill/>
        </p:spPr>
        <p:txBody>
          <a:bodyPr wrap="non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sp>
        <p:nvSpPr>
          <p:cNvPr id="108" name="文本框 107">
            <a:extLst>
              <a:ext uri="{FF2B5EF4-FFF2-40B4-BE49-F238E27FC236}">
                <a16:creationId xmlns:a16="http://schemas.microsoft.com/office/drawing/2014/main" id="{7B6DF279-4696-3941-A19E-AD32D6BF9501}"/>
              </a:ext>
            </a:extLst>
          </p:cNvPr>
          <p:cNvSpPr txBox="1"/>
          <p:nvPr/>
        </p:nvSpPr>
        <p:spPr>
          <a:xfrm>
            <a:off x="1925909" y="2624054"/>
            <a:ext cx="902811" cy="307777"/>
          </a:xfrm>
          <a:prstGeom prst="rect">
            <a:avLst/>
          </a:prstGeom>
          <a:noFill/>
        </p:spPr>
        <p:txBody>
          <a:bodyPr wrap="squar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09" name="文本框 108">
            <a:extLst>
              <a:ext uri="{FF2B5EF4-FFF2-40B4-BE49-F238E27FC236}">
                <a16:creationId xmlns:a16="http://schemas.microsoft.com/office/drawing/2014/main" id="{AC7D98C4-91EB-D24B-8865-22FCDB7F869B}"/>
              </a:ext>
            </a:extLst>
          </p:cNvPr>
          <p:cNvSpPr txBox="1"/>
          <p:nvPr/>
        </p:nvSpPr>
        <p:spPr>
          <a:xfrm>
            <a:off x="1673924" y="2848677"/>
            <a:ext cx="1374720" cy="400110"/>
          </a:xfrm>
          <a:prstGeom prst="rect">
            <a:avLst/>
          </a:prstGeom>
          <a:noFill/>
        </p:spPr>
        <p:txBody>
          <a:bodyPr wrap="squar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sp>
        <p:nvSpPr>
          <p:cNvPr id="110" name="文本框 109">
            <a:extLst>
              <a:ext uri="{FF2B5EF4-FFF2-40B4-BE49-F238E27FC236}">
                <a16:creationId xmlns:a16="http://schemas.microsoft.com/office/drawing/2014/main" id="{C7764667-57AF-8B45-A7F3-4F1F423379D3}"/>
              </a:ext>
            </a:extLst>
          </p:cNvPr>
          <p:cNvSpPr txBox="1"/>
          <p:nvPr/>
        </p:nvSpPr>
        <p:spPr>
          <a:xfrm>
            <a:off x="1925909" y="3504650"/>
            <a:ext cx="902811" cy="307777"/>
          </a:xfrm>
          <a:prstGeom prst="rect">
            <a:avLst/>
          </a:prstGeom>
          <a:noFill/>
        </p:spPr>
        <p:txBody>
          <a:bodyPr wrap="non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11" name="文本框 110">
            <a:extLst>
              <a:ext uri="{FF2B5EF4-FFF2-40B4-BE49-F238E27FC236}">
                <a16:creationId xmlns:a16="http://schemas.microsoft.com/office/drawing/2014/main" id="{14C2CA27-1D4C-E041-BA70-AF6DF0D740A2}"/>
              </a:ext>
            </a:extLst>
          </p:cNvPr>
          <p:cNvSpPr txBox="1"/>
          <p:nvPr/>
        </p:nvSpPr>
        <p:spPr>
          <a:xfrm>
            <a:off x="1772022" y="3734031"/>
            <a:ext cx="1210589" cy="400110"/>
          </a:xfrm>
          <a:prstGeom prst="rect">
            <a:avLst/>
          </a:prstGeom>
          <a:noFill/>
        </p:spPr>
        <p:txBody>
          <a:bodyPr wrap="non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sp>
        <p:nvSpPr>
          <p:cNvPr id="119" name="文本框 118">
            <a:extLst>
              <a:ext uri="{FF2B5EF4-FFF2-40B4-BE49-F238E27FC236}">
                <a16:creationId xmlns:a16="http://schemas.microsoft.com/office/drawing/2014/main" id="{7BCBB98E-013C-364A-BF98-FE6455FC15A5}"/>
              </a:ext>
            </a:extLst>
          </p:cNvPr>
          <p:cNvSpPr txBox="1"/>
          <p:nvPr/>
        </p:nvSpPr>
        <p:spPr>
          <a:xfrm>
            <a:off x="1958519" y="5766655"/>
            <a:ext cx="902811" cy="307777"/>
          </a:xfrm>
          <a:prstGeom prst="rect">
            <a:avLst/>
          </a:prstGeom>
          <a:noFill/>
        </p:spPr>
        <p:txBody>
          <a:bodyPr wrap="non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20" name="文本框 119">
            <a:extLst>
              <a:ext uri="{FF2B5EF4-FFF2-40B4-BE49-F238E27FC236}">
                <a16:creationId xmlns:a16="http://schemas.microsoft.com/office/drawing/2014/main" id="{1484041C-AD3F-E54A-857D-223C985C4F24}"/>
              </a:ext>
            </a:extLst>
          </p:cNvPr>
          <p:cNvSpPr txBox="1"/>
          <p:nvPr/>
        </p:nvSpPr>
        <p:spPr>
          <a:xfrm>
            <a:off x="1804631" y="5976152"/>
            <a:ext cx="1210588" cy="400110"/>
          </a:xfrm>
          <a:prstGeom prst="rect">
            <a:avLst/>
          </a:prstGeom>
          <a:noFill/>
        </p:spPr>
        <p:txBody>
          <a:bodyPr wrap="non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sp>
        <p:nvSpPr>
          <p:cNvPr id="121" name="文本框 120">
            <a:extLst>
              <a:ext uri="{FF2B5EF4-FFF2-40B4-BE49-F238E27FC236}">
                <a16:creationId xmlns:a16="http://schemas.microsoft.com/office/drawing/2014/main" id="{54387422-F66F-154E-965E-4944D364C450}"/>
              </a:ext>
            </a:extLst>
          </p:cNvPr>
          <p:cNvSpPr txBox="1"/>
          <p:nvPr/>
        </p:nvSpPr>
        <p:spPr>
          <a:xfrm>
            <a:off x="1925908" y="4293057"/>
            <a:ext cx="902811" cy="307777"/>
          </a:xfrm>
          <a:prstGeom prst="rect">
            <a:avLst/>
          </a:prstGeom>
          <a:noFill/>
        </p:spPr>
        <p:txBody>
          <a:bodyPr wrap="non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22" name="文本框 121">
            <a:extLst>
              <a:ext uri="{FF2B5EF4-FFF2-40B4-BE49-F238E27FC236}">
                <a16:creationId xmlns:a16="http://schemas.microsoft.com/office/drawing/2014/main" id="{D3FDF04E-76EC-0B46-8882-728F575F71A9}"/>
              </a:ext>
            </a:extLst>
          </p:cNvPr>
          <p:cNvSpPr txBox="1"/>
          <p:nvPr/>
        </p:nvSpPr>
        <p:spPr>
          <a:xfrm>
            <a:off x="1772021" y="4502554"/>
            <a:ext cx="1210589" cy="400110"/>
          </a:xfrm>
          <a:prstGeom prst="rect">
            <a:avLst/>
          </a:prstGeom>
          <a:noFill/>
        </p:spPr>
        <p:txBody>
          <a:bodyPr wrap="non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sp>
        <p:nvSpPr>
          <p:cNvPr id="131" name="文本框 130">
            <a:extLst>
              <a:ext uri="{FF2B5EF4-FFF2-40B4-BE49-F238E27FC236}">
                <a16:creationId xmlns:a16="http://schemas.microsoft.com/office/drawing/2014/main" id="{4980FE43-9DAF-7C4D-8B97-5FDE6124A493}"/>
              </a:ext>
            </a:extLst>
          </p:cNvPr>
          <p:cNvSpPr txBox="1"/>
          <p:nvPr/>
        </p:nvSpPr>
        <p:spPr>
          <a:xfrm>
            <a:off x="1925909" y="4954484"/>
            <a:ext cx="902811" cy="307777"/>
          </a:xfrm>
          <a:prstGeom prst="rect">
            <a:avLst/>
          </a:prstGeom>
          <a:noFill/>
        </p:spPr>
        <p:txBody>
          <a:bodyPr wrap="none" rtlCol="0">
            <a:spAutoFit/>
          </a:bodyPr>
          <a:lstStyle/>
          <a:p>
            <a:pPr algn="ctr"/>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sp>
        <p:nvSpPr>
          <p:cNvPr id="132" name="文本框 131">
            <a:extLst>
              <a:ext uri="{FF2B5EF4-FFF2-40B4-BE49-F238E27FC236}">
                <a16:creationId xmlns:a16="http://schemas.microsoft.com/office/drawing/2014/main" id="{CD8E83C8-01E4-B94C-9291-6E2A14828102}"/>
              </a:ext>
            </a:extLst>
          </p:cNvPr>
          <p:cNvSpPr txBox="1"/>
          <p:nvPr/>
        </p:nvSpPr>
        <p:spPr>
          <a:xfrm>
            <a:off x="1772020" y="5170533"/>
            <a:ext cx="1210588" cy="400110"/>
          </a:xfrm>
          <a:prstGeom prst="rect">
            <a:avLst/>
          </a:prstGeom>
          <a:noFill/>
        </p:spPr>
        <p:txBody>
          <a:bodyPr wrap="none" rtlCol="0">
            <a:spAutoFit/>
          </a:bodyPr>
          <a:lstStyle/>
          <a:p>
            <a:pPr algn="ctr"/>
            <a:r>
              <a:rPr kumimoji="1" lang="zh-CN" altLang="en-US" sz="2000" b="1" dirty="0">
                <a:solidFill>
                  <a:srgbClr val="336FFF"/>
                </a:solidFill>
                <a:latin typeface="FZLanTingHeiPro_GB18030 SemiBol" panose="02000500000000000000" pitchFamily="2" charset="-122"/>
                <a:ea typeface="FZLanTingHeiPro_GB18030 SemiBol" panose="02000500000000000000" pitchFamily="2" charset="-122"/>
              </a:rPr>
              <a:t>突出信息</a:t>
            </a:r>
          </a:p>
        </p:txBody>
      </p:sp>
      <p:pic>
        <p:nvPicPr>
          <p:cNvPr id="134" name="图片 133">
            <a:extLst>
              <a:ext uri="{FF2B5EF4-FFF2-40B4-BE49-F238E27FC236}">
                <a16:creationId xmlns:a16="http://schemas.microsoft.com/office/drawing/2014/main" id="{DDD59DD6-2AD6-C140-86B1-AA18D9A602C8}"/>
              </a:ext>
            </a:extLst>
          </p:cNvPr>
          <p:cNvPicPr>
            <a:picLocks noChangeAspect="1"/>
          </p:cNvPicPr>
          <p:nvPr/>
        </p:nvPicPr>
        <p:blipFill>
          <a:blip r:embed="rId5"/>
          <a:stretch>
            <a:fillRect/>
          </a:stretch>
        </p:blipFill>
        <p:spPr>
          <a:xfrm rot="3600000">
            <a:off x="3583283" y="2399961"/>
            <a:ext cx="434843" cy="99023"/>
          </a:xfrm>
          <a:prstGeom prst="rect">
            <a:avLst/>
          </a:prstGeom>
        </p:spPr>
      </p:pic>
      <p:pic>
        <p:nvPicPr>
          <p:cNvPr id="135" name="图片 134">
            <a:extLst>
              <a:ext uri="{FF2B5EF4-FFF2-40B4-BE49-F238E27FC236}">
                <a16:creationId xmlns:a16="http://schemas.microsoft.com/office/drawing/2014/main" id="{A9F2F919-03AB-4C4F-B3CB-140A3D0214DD}"/>
              </a:ext>
            </a:extLst>
          </p:cNvPr>
          <p:cNvPicPr>
            <a:picLocks noChangeAspect="1"/>
          </p:cNvPicPr>
          <p:nvPr/>
        </p:nvPicPr>
        <p:blipFill>
          <a:blip r:embed="rId5"/>
          <a:stretch>
            <a:fillRect/>
          </a:stretch>
        </p:blipFill>
        <p:spPr>
          <a:xfrm rot="3600000">
            <a:off x="3884930" y="3047090"/>
            <a:ext cx="434843" cy="99023"/>
          </a:xfrm>
          <a:prstGeom prst="rect">
            <a:avLst/>
          </a:prstGeom>
        </p:spPr>
      </p:pic>
      <p:pic>
        <p:nvPicPr>
          <p:cNvPr id="136" name="图片 135">
            <a:extLst>
              <a:ext uri="{FF2B5EF4-FFF2-40B4-BE49-F238E27FC236}">
                <a16:creationId xmlns:a16="http://schemas.microsoft.com/office/drawing/2014/main" id="{F2020363-464C-5D44-BCC4-1C0C592215C9}"/>
              </a:ext>
            </a:extLst>
          </p:cNvPr>
          <p:cNvPicPr>
            <a:picLocks noChangeAspect="1"/>
          </p:cNvPicPr>
          <p:nvPr/>
        </p:nvPicPr>
        <p:blipFill>
          <a:blip r:embed="rId5"/>
          <a:stretch>
            <a:fillRect/>
          </a:stretch>
        </p:blipFill>
        <p:spPr>
          <a:xfrm rot="3600000">
            <a:off x="4231723" y="3767319"/>
            <a:ext cx="434843" cy="99023"/>
          </a:xfrm>
          <a:prstGeom prst="rect">
            <a:avLst/>
          </a:prstGeom>
        </p:spPr>
      </p:pic>
      <p:pic>
        <p:nvPicPr>
          <p:cNvPr id="137" name="图片 136">
            <a:extLst>
              <a:ext uri="{FF2B5EF4-FFF2-40B4-BE49-F238E27FC236}">
                <a16:creationId xmlns:a16="http://schemas.microsoft.com/office/drawing/2014/main" id="{AA35AF0A-E3B2-4746-8D23-E0A4C78BFE0E}"/>
              </a:ext>
            </a:extLst>
          </p:cNvPr>
          <p:cNvPicPr>
            <a:picLocks noChangeAspect="1"/>
          </p:cNvPicPr>
          <p:nvPr/>
        </p:nvPicPr>
        <p:blipFill>
          <a:blip r:embed="rId5"/>
          <a:stretch>
            <a:fillRect/>
          </a:stretch>
        </p:blipFill>
        <p:spPr>
          <a:xfrm rot="3600000">
            <a:off x="4554546" y="4401133"/>
            <a:ext cx="434843" cy="99023"/>
          </a:xfrm>
          <a:prstGeom prst="rect">
            <a:avLst/>
          </a:prstGeom>
        </p:spPr>
      </p:pic>
      <p:pic>
        <p:nvPicPr>
          <p:cNvPr id="138" name="图片 137">
            <a:extLst>
              <a:ext uri="{FF2B5EF4-FFF2-40B4-BE49-F238E27FC236}">
                <a16:creationId xmlns:a16="http://schemas.microsoft.com/office/drawing/2014/main" id="{1C5E1F4B-E26C-A143-A0BD-0F191483FD6B}"/>
              </a:ext>
            </a:extLst>
          </p:cNvPr>
          <p:cNvPicPr>
            <a:picLocks noChangeAspect="1"/>
          </p:cNvPicPr>
          <p:nvPr/>
        </p:nvPicPr>
        <p:blipFill>
          <a:blip r:embed="rId5"/>
          <a:stretch>
            <a:fillRect/>
          </a:stretch>
        </p:blipFill>
        <p:spPr>
          <a:xfrm rot="3600000">
            <a:off x="4911244" y="5121908"/>
            <a:ext cx="434843" cy="99023"/>
          </a:xfrm>
          <a:prstGeom prst="rect">
            <a:avLst/>
          </a:prstGeom>
        </p:spPr>
      </p:pic>
      <p:pic>
        <p:nvPicPr>
          <p:cNvPr id="139" name="图片 138">
            <a:extLst>
              <a:ext uri="{FF2B5EF4-FFF2-40B4-BE49-F238E27FC236}">
                <a16:creationId xmlns:a16="http://schemas.microsoft.com/office/drawing/2014/main" id="{FEE165A2-666A-9548-9DFF-7CD3BDA27FCB}"/>
              </a:ext>
            </a:extLst>
          </p:cNvPr>
          <p:cNvPicPr>
            <a:picLocks noChangeAspect="1"/>
          </p:cNvPicPr>
          <p:nvPr/>
        </p:nvPicPr>
        <p:blipFill>
          <a:blip r:embed="rId5"/>
          <a:stretch>
            <a:fillRect/>
          </a:stretch>
        </p:blipFill>
        <p:spPr>
          <a:xfrm rot="3600000">
            <a:off x="5241744" y="5790202"/>
            <a:ext cx="434843" cy="99023"/>
          </a:xfrm>
          <a:prstGeom prst="rect">
            <a:avLst/>
          </a:prstGeom>
        </p:spPr>
      </p:pic>
      <p:pic>
        <p:nvPicPr>
          <p:cNvPr id="66" name="图片 65">
            <a:extLst>
              <a:ext uri="{FF2B5EF4-FFF2-40B4-BE49-F238E27FC236}">
                <a16:creationId xmlns:a16="http://schemas.microsoft.com/office/drawing/2014/main" id="{CBE51AEC-B8DC-6D0A-5BE6-B5431C8C84AD}"/>
              </a:ext>
            </a:extLst>
          </p:cNvPr>
          <p:cNvPicPr>
            <a:picLocks noChangeAspect="1"/>
          </p:cNvPicPr>
          <p:nvPr/>
        </p:nvPicPr>
        <p:blipFill>
          <a:blip r:embed="rId6"/>
          <a:stretch>
            <a:fillRect/>
          </a:stretch>
        </p:blipFill>
        <p:spPr>
          <a:xfrm rot="21435958">
            <a:off x="9911592" y="3525632"/>
            <a:ext cx="375592" cy="306404"/>
          </a:xfrm>
          <a:prstGeom prst="rect">
            <a:avLst/>
          </a:prstGeom>
        </p:spPr>
      </p:pic>
      <p:pic>
        <p:nvPicPr>
          <p:cNvPr id="71" name="图片 70">
            <a:extLst>
              <a:ext uri="{FF2B5EF4-FFF2-40B4-BE49-F238E27FC236}">
                <a16:creationId xmlns:a16="http://schemas.microsoft.com/office/drawing/2014/main" id="{9EF1FAE4-7517-77DE-328D-18AC37A93A7D}"/>
              </a:ext>
            </a:extLst>
          </p:cNvPr>
          <p:cNvPicPr>
            <a:picLocks noChangeAspect="1"/>
          </p:cNvPicPr>
          <p:nvPr/>
        </p:nvPicPr>
        <p:blipFill>
          <a:blip r:embed="rId6"/>
          <a:stretch>
            <a:fillRect/>
          </a:stretch>
        </p:blipFill>
        <p:spPr>
          <a:xfrm rot="21435958">
            <a:off x="9911592" y="2633707"/>
            <a:ext cx="375592" cy="306404"/>
          </a:xfrm>
          <a:prstGeom prst="rect">
            <a:avLst/>
          </a:prstGeom>
        </p:spPr>
      </p:pic>
      <p:sp>
        <p:nvSpPr>
          <p:cNvPr id="62" name="圆角矩形 61">
            <a:extLst>
              <a:ext uri="{FF2B5EF4-FFF2-40B4-BE49-F238E27FC236}">
                <a16:creationId xmlns:a16="http://schemas.microsoft.com/office/drawing/2014/main" id="{B98239A1-4CDE-434F-B917-59F679692204}"/>
              </a:ext>
            </a:extLst>
          </p:cNvPr>
          <p:cNvSpPr>
            <a:spLocks/>
          </p:cNvSpPr>
          <p:nvPr/>
        </p:nvSpPr>
        <p:spPr>
          <a:xfrm>
            <a:off x="9120363" y="4355738"/>
            <a:ext cx="1185344" cy="374233"/>
          </a:xfrm>
          <a:prstGeom prst="roundRect">
            <a:avLst>
              <a:gd name="adj" fmla="val 8521"/>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2" name="文本框 71">
            <a:extLst>
              <a:ext uri="{FF2B5EF4-FFF2-40B4-BE49-F238E27FC236}">
                <a16:creationId xmlns:a16="http://schemas.microsoft.com/office/drawing/2014/main" id="{CBB3B6F2-303C-2341-B101-B86C43D76D02}"/>
              </a:ext>
            </a:extLst>
          </p:cNvPr>
          <p:cNvSpPr txBox="1"/>
          <p:nvPr/>
        </p:nvSpPr>
        <p:spPr>
          <a:xfrm>
            <a:off x="9168140" y="4381249"/>
            <a:ext cx="902811" cy="307777"/>
          </a:xfrm>
          <a:prstGeom prst="rect">
            <a:avLst/>
          </a:prstGeom>
          <a:noFill/>
        </p:spPr>
        <p:txBody>
          <a:bodyPr wrap="none" rtlCol="0">
            <a:spAutoFit/>
          </a:bodyPr>
          <a:lstStyle/>
          <a:p>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pic>
        <p:nvPicPr>
          <p:cNvPr id="73" name="图片 72">
            <a:extLst>
              <a:ext uri="{FF2B5EF4-FFF2-40B4-BE49-F238E27FC236}">
                <a16:creationId xmlns:a16="http://schemas.microsoft.com/office/drawing/2014/main" id="{8BF835AD-DC7F-7846-B599-EDE0F35BEEA7}"/>
              </a:ext>
            </a:extLst>
          </p:cNvPr>
          <p:cNvPicPr>
            <a:picLocks noChangeAspect="1"/>
          </p:cNvPicPr>
          <p:nvPr/>
        </p:nvPicPr>
        <p:blipFill>
          <a:blip r:embed="rId6"/>
          <a:stretch>
            <a:fillRect/>
          </a:stretch>
        </p:blipFill>
        <p:spPr>
          <a:xfrm rot="21435958">
            <a:off x="9911592" y="4401278"/>
            <a:ext cx="375592" cy="306404"/>
          </a:xfrm>
          <a:prstGeom prst="rect">
            <a:avLst/>
          </a:prstGeom>
        </p:spPr>
      </p:pic>
      <p:sp>
        <p:nvSpPr>
          <p:cNvPr id="74" name="圆角矩形 73">
            <a:extLst>
              <a:ext uri="{FF2B5EF4-FFF2-40B4-BE49-F238E27FC236}">
                <a16:creationId xmlns:a16="http://schemas.microsoft.com/office/drawing/2014/main" id="{239A486B-87B8-4E41-8F3F-A90B0E32FEFF}"/>
              </a:ext>
            </a:extLst>
          </p:cNvPr>
          <p:cNvSpPr>
            <a:spLocks/>
          </p:cNvSpPr>
          <p:nvPr/>
        </p:nvSpPr>
        <p:spPr>
          <a:xfrm>
            <a:off x="9120363" y="5191761"/>
            <a:ext cx="1185344" cy="374233"/>
          </a:xfrm>
          <a:prstGeom prst="roundRect">
            <a:avLst>
              <a:gd name="adj" fmla="val 8521"/>
            </a:avLst>
          </a:pr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75" name="文本框 74">
            <a:extLst>
              <a:ext uri="{FF2B5EF4-FFF2-40B4-BE49-F238E27FC236}">
                <a16:creationId xmlns:a16="http://schemas.microsoft.com/office/drawing/2014/main" id="{5EAF7A52-4CA7-7B48-92E0-202472DAA393}"/>
              </a:ext>
            </a:extLst>
          </p:cNvPr>
          <p:cNvSpPr txBox="1"/>
          <p:nvPr/>
        </p:nvSpPr>
        <p:spPr>
          <a:xfrm>
            <a:off x="9168140" y="5217272"/>
            <a:ext cx="902811" cy="307777"/>
          </a:xfrm>
          <a:prstGeom prst="rect">
            <a:avLst/>
          </a:prstGeom>
          <a:noFill/>
        </p:spPr>
        <p:txBody>
          <a:bodyPr wrap="none" rtlCol="0">
            <a:spAutoFit/>
          </a:bodyPr>
          <a:lstStyle/>
          <a:p>
            <a:r>
              <a:rPr kumimoji="1" lang="zh-CN" altLang="en-US" sz="1400" dirty="0">
                <a:solidFill>
                  <a:schemeClr val="tx1">
                    <a:lumMod val="65000"/>
                    <a:lumOff val="35000"/>
                  </a:schemeClr>
                </a:solidFill>
                <a:latin typeface="FZLanTingHeiPro_GB18030 Light" panose="02000500000000000000" pitchFamily="2" charset="-122"/>
                <a:ea typeface="FZLanTingHeiPro_GB18030 Light" panose="02000500000000000000" pitchFamily="2" charset="-122"/>
              </a:rPr>
              <a:t>内容文案</a:t>
            </a:r>
          </a:p>
        </p:txBody>
      </p:sp>
      <p:pic>
        <p:nvPicPr>
          <p:cNvPr id="76" name="图片 75">
            <a:extLst>
              <a:ext uri="{FF2B5EF4-FFF2-40B4-BE49-F238E27FC236}">
                <a16:creationId xmlns:a16="http://schemas.microsoft.com/office/drawing/2014/main" id="{51DCEFCA-334B-7549-845D-4B56E4083809}"/>
              </a:ext>
            </a:extLst>
          </p:cNvPr>
          <p:cNvPicPr>
            <a:picLocks noChangeAspect="1"/>
          </p:cNvPicPr>
          <p:nvPr/>
        </p:nvPicPr>
        <p:blipFill>
          <a:blip r:embed="rId6"/>
          <a:stretch>
            <a:fillRect/>
          </a:stretch>
        </p:blipFill>
        <p:spPr>
          <a:xfrm rot="21435958">
            <a:off x="9911592" y="5238633"/>
            <a:ext cx="375592" cy="306404"/>
          </a:xfrm>
          <a:prstGeom prst="rect">
            <a:avLst/>
          </a:prstGeom>
        </p:spPr>
      </p:pic>
      <p:pic>
        <p:nvPicPr>
          <p:cNvPr id="60" name="图片 59">
            <a:extLst>
              <a:ext uri="{FF2B5EF4-FFF2-40B4-BE49-F238E27FC236}">
                <a16:creationId xmlns:a16="http://schemas.microsoft.com/office/drawing/2014/main" id="{ED3EC37C-9037-3E4C-906B-A83B131F8FC6}"/>
              </a:ext>
            </a:extLst>
          </p:cNvPr>
          <p:cNvPicPr>
            <a:picLocks noChangeAspect="1"/>
          </p:cNvPicPr>
          <p:nvPr/>
        </p:nvPicPr>
        <p:blipFill>
          <a:blip r:embed="rId4"/>
          <a:stretch>
            <a:fillRect/>
          </a:stretch>
        </p:blipFill>
        <p:spPr>
          <a:xfrm>
            <a:off x="7121762" y="4646085"/>
            <a:ext cx="564661" cy="82189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058E84-F6B0-7D48-9666-9407CA203597}"/>
              </a:ext>
            </a:extLst>
          </p:cNvPr>
          <p:cNvSpPr>
            <a:spLocks noGrp="1"/>
          </p:cNvSpPr>
          <p:nvPr>
            <p:ph type="title"/>
          </p:nvPr>
        </p:nvSpPr>
        <p:spPr/>
        <p:txBody>
          <a:bodyPr/>
          <a:lstStyle/>
          <a:p>
            <a:r>
              <a:rPr kumimoji="1" lang="zh-CN" altLang="en-US" dirty="0"/>
              <a:t>锥形图样式</a:t>
            </a:r>
          </a:p>
        </p:txBody>
      </p:sp>
      <p:sp>
        <p:nvSpPr>
          <p:cNvPr id="9" name="文本框 8">
            <a:extLst>
              <a:ext uri="{FF2B5EF4-FFF2-40B4-BE49-F238E27FC236}">
                <a16:creationId xmlns:a16="http://schemas.microsoft.com/office/drawing/2014/main" id="{DC9826F4-8646-A847-921D-A248E2B960B7}"/>
              </a:ext>
            </a:extLst>
          </p:cNvPr>
          <p:cNvSpPr txBox="1"/>
          <p:nvPr/>
        </p:nvSpPr>
        <p:spPr>
          <a:xfrm>
            <a:off x="6814898" y="2517856"/>
            <a:ext cx="4914937" cy="37895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内容文案占位内容文案占位内容文案占位内容文案占位</a:t>
            </a:r>
          </a:p>
        </p:txBody>
      </p:sp>
      <p:sp>
        <p:nvSpPr>
          <p:cNvPr id="10" name="文本框 9">
            <a:extLst>
              <a:ext uri="{FF2B5EF4-FFF2-40B4-BE49-F238E27FC236}">
                <a16:creationId xmlns:a16="http://schemas.microsoft.com/office/drawing/2014/main" id="{687B0288-DDCE-114D-A87B-03F885DADA4B}"/>
              </a:ext>
            </a:extLst>
          </p:cNvPr>
          <p:cNvSpPr txBox="1"/>
          <p:nvPr/>
        </p:nvSpPr>
        <p:spPr>
          <a:xfrm>
            <a:off x="6814898" y="2139789"/>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19" name="文本框 18">
            <a:extLst>
              <a:ext uri="{FF2B5EF4-FFF2-40B4-BE49-F238E27FC236}">
                <a16:creationId xmlns:a16="http://schemas.microsoft.com/office/drawing/2014/main" id="{53ACECE1-E381-2340-998A-5D5753EAE9F1}"/>
              </a:ext>
            </a:extLst>
          </p:cNvPr>
          <p:cNvSpPr txBox="1"/>
          <p:nvPr/>
        </p:nvSpPr>
        <p:spPr>
          <a:xfrm>
            <a:off x="6814898" y="3466874"/>
            <a:ext cx="4914937" cy="37895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内容文案占位内容文案占位内容文案占位内容文案占位</a:t>
            </a:r>
          </a:p>
        </p:txBody>
      </p:sp>
      <p:sp>
        <p:nvSpPr>
          <p:cNvPr id="20" name="文本框 19">
            <a:extLst>
              <a:ext uri="{FF2B5EF4-FFF2-40B4-BE49-F238E27FC236}">
                <a16:creationId xmlns:a16="http://schemas.microsoft.com/office/drawing/2014/main" id="{EB06E7E9-4576-2943-82CA-CF5CDD47E79D}"/>
              </a:ext>
            </a:extLst>
          </p:cNvPr>
          <p:cNvSpPr txBox="1"/>
          <p:nvPr/>
        </p:nvSpPr>
        <p:spPr>
          <a:xfrm>
            <a:off x="6814898" y="3088807"/>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21" name="文本框 20">
            <a:extLst>
              <a:ext uri="{FF2B5EF4-FFF2-40B4-BE49-F238E27FC236}">
                <a16:creationId xmlns:a16="http://schemas.microsoft.com/office/drawing/2014/main" id="{E09ED9A6-76AC-434A-9B43-62CE41679F27}"/>
              </a:ext>
            </a:extLst>
          </p:cNvPr>
          <p:cNvSpPr txBox="1"/>
          <p:nvPr/>
        </p:nvSpPr>
        <p:spPr>
          <a:xfrm>
            <a:off x="6814898" y="4462239"/>
            <a:ext cx="4914937" cy="37895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内容文案占位内容文案占位内容文案占位内容文案占位</a:t>
            </a:r>
          </a:p>
        </p:txBody>
      </p:sp>
      <p:sp>
        <p:nvSpPr>
          <p:cNvPr id="22" name="文本框 21">
            <a:extLst>
              <a:ext uri="{FF2B5EF4-FFF2-40B4-BE49-F238E27FC236}">
                <a16:creationId xmlns:a16="http://schemas.microsoft.com/office/drawing/2014/main" id="{FE2EFADC-0F68-9E42-A2CB-B741C6B46213}"/>
              </a:ext>
            </a:extLst>
          </p:cNvPr>
          <p:cNvSpPr txBox="1"/>
          <p:nvPr/>
        </p:nvSpPr>
        <p:spPr>
          <a:xfrm>
            <a:off x="6814898" y="4084172"/>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sp>
        <p:nvSpPr>
          <p:cNvPr id="23" name="文本框 22">
            <a:extLst>
              <a:ext uri="{FF2B5EF4-FFF2-40B4-BE49-F238E27FC236}">
                <a16:creationId xmlns:a16="http://schemas.microsoft.com/office/drawing/2014/main" id="{52D53E3B-5DF3-6244-960C-0F98C1727816}"/>
              </a:ext>
            </a:extLst>
          </p:cNvPr>
          <p:cNvSpPr txBox="1"/>
          <p:nvPr/>
        </p:nvSpPr>
        <p:spPr>
          <a:xfrm>
            <a:off x="6814898" y="5470187"/>
            <a:ext cx="4914937" cy="378950"/>
          </a:xfrm>
          <a:prstGeom prst="rect">
            <a:avLst/>
          </a:prstGeom>
          <a:noFill/>
        </p:spPr>
        <p:txBody>
          <a:bodyPr wrap="square" rtlCol="0">
            <a:spAutoFit/>
          </a:bodyPr>
          <a:lstStyle/>
          <a:p>
            <a:pPr>
              <a:lnSpc>
                <a:spcPct val="150000"/>
              </a:lnSpc>
            </a:pPr>
            <a:r>
              <a:rPr lang="zh-CN" altLang="en-US" sz="1400" dirty="0">
                <a:solidFill>
                  <a:schemeClr val="tx1">
                    <a:lumMod val="75000"/>
                    <a:lumOff val="25000"/>
                  </a:schemeClr>
                </a:solidFill>
                <a:latin typeface="FZLanTingHeiPro" panose="02000500000000000000" pitchFamily="2" charset="-122"/>
                <a:ea typeface="FZLanTingHeiPro" panose="02000500000000000000" pitchFamily="2" charset="-122"/>
              </a:rPr>
              <a:t>内容文案占位内容文案占位内容文案占位内容文案占位</a:t>
            </a:r>
          </a:p>
        </p:txBody>
      </p:sp>
      <p:sp>
        <p:nvSpPr>
          <p:cNvPr id="24" name="文本框 23">
            <a:extLst>
              <a:ext uri="{FF2B5EF4-FFF2-40B4-BE49-F238E27FC236}">
                <a16:creationId xmlns:a16="http://schemas.microsoft.com/office/drawing/2014/main" id="{09FA89F5-9068-A345-A359-B0B21594C0A6}"/>
              </a:ext>
            </a:extLst>
          </p:cNvPr>
          <p:cNvSpPr txBox="1"/>
          <p:nvPr/>
        </p:nvSpPr>
        <p:spPr>
          <a:xfrm>
            <a:off x="6814898" y="5092120"/>
            <a:ext cx="2517005" cy="408702"/>
          </a:xfrm>
          <a:prstGeom prst="rect">
            <a:avLst/>
          </a:prstGeom>
          <a:noFill/>
        </p:spPr>
        <p:txBody>
          <a:bodyPr wrap="square" rtlCol="0">
            <a:spAutoFit/>
          </a:bodyPr>
          <a:lstStyle/>
          <a:p>
            <a:pPr>
              <a:lnSpc>
                <a:spcPct val="125000"/>
              </a:lnSpc>
            </a:pPr>
            <a:r>
              <a:rPr lang="zh-CN" altLang="en-US" b="1" dirty="0">
                <a:solidFill>
                  <a:srgbClr val="0D72FF"/>
                </a:solidFill>
                <a:latin typeface="FZLanTingHeiPro_GB18030 DemiBol" panose="02000500000000000000" pitchFamily="2" charset="-122"/>
                <a:ea typeface="FZLanTingHeiPro_GB18030 DemiBol" panose="02000500000000000000" pitchFamily="2" charset="-122"/>
              </a:rPr>
              <a:t>内容标题</a:t>
            </a:r>
            <a:endParaRPr lang="en-US" altLang="zh-CN" dirty="0">
              <a:solidFill>
                <a:srgbClr val="0D72FF"/>
              </a:solidFill>
              <a:latin typeface="FZLanTingHeiPro" panose="02000500000000000000" pitchFamily="2" charset="-122"/>
              <a:ea typeface="FZLanTingHeiPro" panose="02000500000000000000" pitchFamily="2" charset="-122"/>
            </a:endParaRPr>
          </a:p>
        </p:txBody>
      </p:sp>
      <p:grpSp>
        <p:nvGrpSpPr>
          <p:cNvPr id="44" name="组合 43">
            <a:extLst>
              <a:ext uri="{FF2B5EF4-FFF2-40B4-BE49-F238E27FC236}">
                <a16:creationId xmlns:a16="http://schemas.microsoft.com/office/drawing/2014/main" id="{B6FCAC2C-E406-7F48-8F58-85B9A24A1C7D}"/>
              </a:ext>
            </a:extLst>
          </p:cNvPr>
          <p:cNvGrpSpPr/>
          <p:nvPr/>
        </p:nvGrpSpPr>
        <p:grpSpPr>
          <a:xfrm>
            <a:off x="403192" y="1552218"/>
            <a:ext cx="5849657" cy="4587212"/>
            <a:chOff x="642583" y="1592382"/>
            <a:chExt cx="5849657" cy="4587212"/>
          </a:xfrm>
        </p:grpSpPr>
        <p:sp>
          <p:nvSpPr>
            <p:cNvPr id="38" name="Freeform 8">
              <a:extLst>
                <a:ext uri="{FF2B5EF4-FFF2-40B4-BE49-F238E27FC236}">
                  <a16:creationId xmlns:a16="http://schemas.microsoft.com/office/drawing/2014/main" id="{7D279FED-1260-6146-9AF7-29950600FA75}"/>
                </a:ext>
              </a:extLst>
            </p:cNvPr>
            <p:cNvSpPr/>
            <p:nvPr/>
          </p:nvSpPr>
          <p:spPr>
            <a:xfrm>
              <a:off x="2487732" y="2510629"/>
              <a:ext cx="2131638" cy="1371458"/>
            </a:xfrm>
            <a:custGeom>
              <a:avLst/>
              <a:gdLst>
                <a:gd name="connsiteX0" fmla="*/ 1680519 w 1680519"/>
                <a:gd name="connsiteY0" fmla="*/ 1081216 h 1081216"/>
                <a:gd name="connsiteX1" fmla="*/ 0 w 1680519"/>
                <a:gd name="connsiteY1" fmla="*/ 376881 h 1081216"/>
                <a:gd name="connsiteX2" fmla="*/ 222422 w 1680519"/>
                <a:gd name="connsiteY2" fmla="*/ 0 h 1081216"/>
                <a:gd name="connsiteX3" fmla="*/ 1383957 w 1680519"/>
                <a:gd name="connsiteY3" fmla="*/ 574589 h 1081216"/>
                <a:gd name="connsiteX4" fmla="*/ 1680519 w 1680519"/>
                <a:gd name="connsiteY4" fmla="*/ 1081216 h 10812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519" h="1081216">
                  <a:moveTo>
                    <a:pt x="1680519" y="1081216"/>
                  </a:moveTo>
                  <a:lnTo>
                    <a:pt x="0" y="376881"/>
                  </a:lnTo>
                  <a:lnTo>
                    <a:pt x="222422" y="0"/>
                  </a:lnTo>
                  <a:lnTo>
                    <a:pt x="1383957" y="574589"/>
                  </a:lnTo>
                  <a:lnTo>
                    <a:pt x="1680519" y="1081216"/>
                  </a:lnTo>
                  <a:close/>
                </a:path>
              </a:pathLst>
            </a:cu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9" name="Freeform 10">
              <a:extLst>
                <a:ext uri="{FF2B5EF4-FFF2-40B4-BE49-F238E27FC236}">
                  <a16:creationId xmlns:a16="http://schemas.microsoft.com/office/drawing/2014/main" id="{1328B485-A5EF-8046-B3E0-AEC55023DCA9}"/>
                </a:ext>
              </a:extLst>
            </p:cNvPr>
            <p:cNvSpPr/>
            <p:nvPr/>
          </p:nvSpPr>
          <p:spPr>
            <a:xfrm>
              <a:off x="1975115" y="3231387"/>
              <a:ext cx="3181784" cy="1559545"/>
            </a:xfrm>
            <a:custGeom>
              <a:avLst/>
              <a:gdLst>
                <a:gd name="connsiteX0" fmla="*/ 2508422 w 2508422"/>
                <a:gd name="connsiteY0" fmla="*/ 1229498 h 1229498"/>
                <a:gd name="connsiteX1" fmla="*/ 0 w 2508422"/>
                <a:gd name="connsiteY1" fmla="*/ 512806 h 1229498"/>
                <a:gd name="connsiteX2" fmla="*/ 296562 w 2508422"/>
                <a:gd name="connsiteY2" fmla="*/ 0 h 1229498"/>
                <a:gd name="connsiteX3" fmla="*/ 2211860 w 2508422"/>
                <a:gd name="connsiteY3" fmla="*/ 710514 h 1229498"/>
                <a:gd name="connsiteX4" fmla="*/ 2508422 w 2508422"/>
                <a:gd name="connsiteY4" fmla="*/ 1229498 h 1229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08422" h="1229498">
                  <a:moveTo>
                    <a:pt x="2508422" y="1229498"/>
                  </a:moveTo>
                  <a:lnTo>
                    <a:pt x="0" y="512806"/>
                  </a:lnTo>
                  <a:lnTo>
                    <a:pt x="296562" y="0"/>
                  </a:lnTo>
                  <a:lnTo>
                    <a:pt x="2211860" y="710514"/>
                  </a:lnTo>
                  <a:lnTo>
                    <a:pt x="2508422" y="1229498"/>
                  </a:lnTo>
                  <a:close/>
                </a:path>
              </a:pathLst>
            </a:cu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40" name="Freeform 12">
              <a:extLst>
                <a:ext uri="{FF2B5EF4-FFF2-40B4-BE49-F238E27FC236}">
                  <a16:creationId xmlns:a16="http://schemas.microsoft.com/office/drawing/2014/main" id="{979A5340-945C-4B47-BE03-7EFB99C9F5B3}"/>
                </a:ext>
              </a:extLst>
            </p:cNvPr>
            <p:cNvSpPr/>
            <p:nvPr/>
          </p:nvSpPr>
          <p:spPr>
            <a:xfrm>
              <a:off x="1437826" y="4115171"/>
              <a:ext cx="4514057" cy="2021922"/>
            </a:xfrm>
            <a:custGeom>
              <a:avLst/>
              <a:gdLst>
                <a:gd name="connsiteX0" fmla="*/ 3558746 w 3558746"/>
                <a:gd name="connsiteY0" fmla="*/ 1594022 h 1594022"/>
                <a:gd name="connsiteX1" fmla="*/ 0 w 3558746"/>
                <a:gd name="connsiteY1" fmla="*/ 525162 h 1594022"/>
                <a:gd name="connsiteX2" fmla="*/ 308919 w 3558746"/>
                <a:gd name="connsiteY2" fmla="*/ 0 h 1594022"/>
                <a:gd name="connsiteX3" fmla="*/ 3052119 w 3558746"/>
                <a:gd name="connsiteY3" fmla="*/ 716692 h 1594022"/>
                <a:gd name="connsiteX4" fmla="*/ 3558746 w 3558746"/>
                <a:gd name="connsiteY4" fmla="*/ 1594022 h 15940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8746" h="1594022">
                  <a:moveTo>
                    <a:pt x="3558746" y="1594022"/>
                  </a:moveTo>
                  <a:lnTo>
                    <a:pt x="0" y="525162"/>
                  </a:lnTo>
                  <a:lnTo>
                    <a:pt x="308919" y="0"/>
                  </a:lnTo>
                  <a:lnTo>
                    <a:pt x="3052119" y="716692"/>
                  </a:lnTo>
                  <a:lnTo>
                    <a:pt x="3558746" y="1594022"/>
                  </a:lnTo>
                  <a:close/>
                </a:path>
              </a:pathLst>
            </a:custGeom>
            <a:solidFill>
              <a:schemeClr val="bg1">
                <a:alpha val="7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solidFill>
                  <a:srgbClr val="133C9A"/>
                </a:solidFill>
                <a:latin typeface="FZLanTingHeiPro_GB18030 Medium" panose="02000500000000000000" pitchFamily="2" charset="-122"/>
                <a:ea typeface="FZLanTingHeiPro_GB18030 Medium" panose="02000500000000000000" pitchFamily="2" charset="-122"/>
              </a:endParaRPr>
            </a:p>
          </p:txBody>
        </p:sp>
        <p:grpSp>
          <p:nvGrpSpPr>
            <p:cNvPr id="7" name="组合 6">
              <a:extLst>
                <a:ext uri="{FF2B5EF4-FFF2-40B4-BE49-F238E27FC236}">
                  <a16:creationId xmlns:a16="http://schemas.microsoft.com/office/drawing/2014/main" id="{5BFCC930-8484-A04D-8D35-B5A563DEAC9B}"/>
                </a:ext>
              </a:extLst>
            </p:cNvPr>
            <p:cNvGrpSpPr/>
            <p:nvPr/>
          </p:nvGrpSpPr>
          <p:grpSpPr>
            <a:xfrm>
              <a:off x="642583" y="1592382"/>
              <a:ext cx="5321165" cy="4587212"/>
              <a:chOff x="3353278" y="2214103"/>
              <a:chExt cx="4198620" cy="3619500"/>
            </a:xfrm>
          </p:grpSpPr>
          <p:sp>
            <p:nvSpPr>
              <p:cNvPr id="3" name="Freeform 9">
                <a:extLst>
                  <a:ext uri="{FF2B5EF4-FFF2-40B4-BE49-F238E27FC236}">
                    <a16:creationId xmlns:a16="http://schemas.microsoft.com/office/drawing/2014/main" id="{119074A4-8951-D144-B769-4D71CBFFAB1A}"/>
                  </a:ext>
                </a:extLst>
              </p:cNvPr>
              <p:cNvSpPr/>
              <p:nvPr/>
            </p:nvSpPr>
            <p:spPr>
              <a:xfrm>
                <a:off x="4809177" y="2214103"/>
                <a:ext cx="1286823" cy="1109330"/>
              </a:xfrm>
              <a:custGeom>
                <a:avLst/>
                <a:gdLst>
                  <a:gd name="connsiteX0" fmla="*/ 643411 w 1286823"/>
                  <a:gd name="connsiteY0" fmla="*/ 0 h 1109330"/>
                  <a:gd name="connsiteX1" fmla="*/ 1286823 w 1286823"/>
                  <a:gd name="connsiteY1" fmla="*/ 1109330 h 1109330"/>
                  <a:gd name="connsiteX2" fmla="*/ 0 w 1286823"/>
                  <a:gd name="connsiteY2" fmla="*/ 1109330 h 1109330"/>
                  <a:gd name="connsiteX3" fmla="*/ 643411 w 1286823"/>
                  <a:gd name="connsiteY3" fmla="*/ 0 h 1109330"/>
                </a:gdLst>
                <a:ahLst/>
                <a:cxnLst>
                  <a:cxn ang="0">
                    <a:pos x="connsiteX0" y="connsiteY0"/>
                  </a:cxn>
                  <a:cxn ang="0">
                    <a:pos x="connsiteX1" y="connsiteY1"/>
                  </a:cxn>
                  <a:cxn ang="0">
                    <a:pos x="connsiteX2" y="connsiteY2"/>
                  </a:cxn>
                  <a:cxn ang="0">
                    <a:pos x="connsiteX3" y="connsiteY3"/>
                  </a:cxn>
                </a:cxnLst>
                <a:rect l="l" t="t" r="r" b="b"/>
                <a:pathLst>
                  <a:path w="1286823" h="1109330">
                    <a:moveTo>
                      <a:pt x="643411" y="0"/>
                    </a:moveTo>
                    <a:lnTo>
                      <a:pt x="1286823" y="1109330"/>
                    </a:lnTo>
                    <a:lnTo>
                      <a:pt x="0" y="1109330"/>
                    </a:lnTo>
                    <a:lnTo>
                      <a:pt x="643411" y="0"/>
                    </a:lnTo>
                    <a:close/>
                  </a:path>
                </a:pathLst>
              </a:custGeom>
              <a:solidFill>
                <a:srgbClr val="FFC60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ZLanTingHeiPro_GB18030 Medium" panose="02000500000000000000" pitchFamily="2" charset="-122"/>
                  <a:ea typeface="FZLanTingHeiPro_GB18030 Medium" panose="02000500000000000000" pitchFamily="2" charset="-122"/>
                </a:endParaRPr>
              </a:p>
            </p:txBody>
          </p:sp>
          <p:sp>
            <p:nvSpPr>
              <p:cNvPr id="4" name="Freeform 11">
                <a:extLst>
                  <a:ext uri="{FF2B5EF4-FFF2-40B4-BE49-F238E27FC236}">
                    <a16:creationId xmlns:a16="http://schemas.microsoft.com/office/drawing/2014/main" id="{0963FDC5-EF3D-BF46-83EA-2FA092366637}"/>
                  </a:ext>
                </a:extLst>
              </p:cNvPr>
              <p:cNvSpPr/>
              <p:nvPr/>
            </p:nvSpPr>
            <p:spPr>
              <a:xfrm>
                <a:off x="4396509" y="3509503"/>
                <a:ext cx="2112158" cy="525426"/>
              </a:xfrm>
              <a:custGeom>
                <a:avLst/>
                <a:gdLst>
                  <a:gd name="connsiteX0" fmla="*/ 304747 w 2112158"/>
                  <a:gd name="connsiteY0" fmla="*/ 0 h 525426"/>
                  <a:gd name="connsiteX1" fmla="*/ 1807411 w 2112158"/>
                  <a:gd name="connsiteY1" fmla="*/ 0 h 525426"/>
                  <a:gd name="connsiteX2" fmla="*/ 2112158 w 2112158"/>
                  <a:gd name="connsiteY2" fmla="*/ 525426 h 525426"/>
                  <a:gd name="connsiteX3" fmla="*/ 0 w 2112158"/>
                  <a:gd name="connsiteY3" fmla="*/ 525426 h 525426"/>
                  <a:gd name="connsiteX4" fmla="*/ 304747 w 2112158"/>
                  <a:gd name="connsiteY4" fmla="*/ 0 h 5254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12158" h="525426">
                    <a:moveTo>
                      <a:pt x="304747" y="0"/>
                    </a:moveTo>
                    <a:lnTo>
                      <a:pt x="1807411" y="0"/>
                    </a:lnTo>
                    <a:lnTo>
                      <a:pt x="2112158" y="525426"/>
                    </a:lnTo>
                    <a:lnTo>
                      <a:pt x="0" y="525426"/>
                    </a:lnTo>
                    <a:lnTo>
                      <a:pt x="304747" y="0"/>
                    </a:lnTo>
                    <a:close/>
                  </a:path>
                </a:pathLst>
              </a:custGeom>
              <a:solidFill>
                <a:srgbClr val="00D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ZLanTingHeiPro_GB18030 Medium" panose="02000500000000000000" pitchFamily="2" charset="-122"/>
                    <a:ea typeface="FZLanTingHeiPro_GB18030 Medium" panose="02000500000000000000" pitchFamily="2" charset="-122"/>
                  </a:rPr>
                  <a:t>文案</a:t>
                </a:r>
                <a:r>
                  <a:rPr lang="en-US" altLang="zh-CN" dirty="0">
                    <a:latin typeface="FZLanTingHeiPro_GB18030 Medium" panose="02000500000000000000" pitchFamily="2" charset="-122"/>
                    <a:ea typeface="FZLanTingHeiPro_GB18030 Medium" panose="02000500000000000000" pitchFamily="2" charset="-122"/>
                  </a:rPr>
                  <a:t>3</a:t>
                </a:r>
                <a:endParaRPr lang="en-US" dirty="0">
                  <a:latin typeface="FZLanTingHeiPro_GB18030 Medium" panose="02000500000000000000" pitchFamily="2" charset="-122"/>
                  <a:ea typeface="FZLanTingHeiPro_GB18030 Medium" panose="02000500000000000000" pitchFamily="2" charset="-122"/>
                </a:endParaRPr>
              </a:p>
            </p:txBody>
          </p:sp>
          <p:sp>
            <p:nvSpPr>
              <p:cNvPr id="5" name="Freeform 13">
                <a:extLst>
                  <a:ext uri="{FF2B5EF4-FFF2-40B4-BE49-F238E27FC236}">
                    <a16:creationId xmlns:a16="http://schemas.microsoft.com/office/drawing/2014/main" id="{899D678B-0304-884B-81F3-7983BC40EA05}"/>
                  </a:ext>
                </a:extLst>
              </p:cNvPr>
              <p:cNvSpPr/>
              <p:nvPr/>
            </p:nvSpPr>
            <p:spPr>
              <a:xfrm>
                <a:off x="3980758" y="4220999"/>
                <a:ext cx="2943661" cy="530743"/>
              </a:xfrm>
              <a:custGeom>
                <a:avLst/>
                <a:gdLst>
                  <a:gd name="connsiteX0" fmla="*/ 307831 w 2943661"/>
                  <a:gd name="connsiteY0" fmla="*/ 0 h 530743"/>
                  <a:gd name="connsiteX1" fmla="*/ 2635830 w 2943661"/>
                  <a:gd name="connsiteY1" fmla="*/ 0 h 530743"/>
                  <a:gd name="connsiteX2" fmla="*/ 2943661 w 2943661"/>
                  <a:gd name="connsiteY2" fmla="*/ 530743 h 530743"/>
                  <a:gd name="connsiteX3" fmla="*/ 0 w 2943661"/>
                  <a:gd name="connsiteY3" fmla="*/ 530743 h 530743"/>
                  <a:gd name="connsiteX4" fmla="*/ 307831 w 2943661"/>
                  <a:gd name="connsiteY4" fmla="*/ 0 h 5307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3661" h="530743">
                    <a:moveTo>
                      <a:pt x="307831" y="0"/>
                    </a:moveTo>
                    <a:lnTo>
                      <a:pt x="2635830" y="0"/>
                    </a:lnTo>
                    <a:lnTo>
                      <a:pt x="2943661" y="530743"/>
                    </a:lnTo>
                    <a:lnTo>
                      <a:pt x="0" y="530743"/>
                    </a:lnTo>
                    <a:lnTo>
                      <a:pt x="307831" y="0"/>
                    </a:lnTo>
                    <a:close/>
                  </a:path>
                </a:pathLst>
              </a:custGeom>
              <a:solidFill>
                <a:srgbClr val="0D72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FZLanTingHeiPro_GB18030 Medium" panose="02000500000000000000" pitchFamily="2" charset="-122"/>
                    <a:ea typeface="FZLanTingHeiPro_GB18030 Medium" panose="02000500000000000000" pitchFamily="2" charset="-122"/>
                  </a:rPr>
                  <a:t>文案</a:t>
                </a:r>
                <a:r>
                  <a:rPr lang="en-US" altLang="zh-CN" dirty="0">
                    <a:latin typeface="FZLanTingHeiPro_GB18030 Medium" panose="02000500000000000000" pitchFamily="2" charset="-122"/>
                    <a:ea typeface="FZLanTingHeiPro_GB18030 Medium" panose="02000500000000000000" pitchFamily="2" charset="-122"/>
                  </a:rPr>
                  <a:t>2</a:t>
                </a:r>
                <a:endParaRPr lang="en-US" dirty="0">
                  <a:latin typeface="FZLanTingHeiPro_GB18030 Medium" panose="02000500000000000000" pitchFamily="2" charset="-122"/>
                  <a:ea typeface="FZLanTingHeiPro_GB18030 Medium" panose="02000500000000000000" pitchFamily="2" charset="-122"/>
                </a:endParaRPr>
              </a:p>
            </p:txBody>
          </p:sp>
          <p:sp>
            <p:nvSpPr>
              <p:cNvPr id="6" name="Freeform 14">
                <a:extLst>
                  <a:ext uri="{FF2B5EF4-FFF2-40B4-BE49-F238E27FC236}">
                    <a16:creationId xmlns:a16="http://schemas.microsoft.com/office/drawing/2014/main" id="{698871F2-1172-BE43-A826-79643E9D0C9F}"/>
                  </a:ext>
                </a:extLst>
              </p:cNvPr>
              <p:cNvSpPr/>
              <p:nvPr/>
            </p:nvSpPr>
            <p:spPr>
              <a:xfrm>
                <a:off x="3353278" y="4937812"/>
                <a:ext cx="4198620" cy="895791"/>
              </a:xfrm>
              <a:custGeom>
                <a:avLst/>
                <a:gdLst>
                  <a:gd name="connsiteX0" fmla="*/ 519559 w 4198620"/>
                  <a:gd name="connsiteY0" fmla="*/ 0 h 895791"/>
                  <a:gd name="connsiteX1" fmla="*/ 3679061 w 4198620"/>
                  <a:gd name="connsiteY1" fmla="*/ 0 h 895791"/>
                  <a:gd name="connsiteX2" fmla="*/ 4198620 w 4198620"/>
                  <a:gd name="connsiteY2" fmla="*/ 895791 h 895791"/>
                  <a:gd name="connsiteX3" fmla="*/ 0 w 4198620"/>
                  <a:gd name="connsiteY3" fmla="*/ 895791 h 895791"/>
                  <a:gd name="connsiteX4" fmla="*/ 519559 w 4198620"/>
                  <a:gd name="connsiteY4" fmla="*/ 0 h 895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8620" h="895791">
                    <a:moveTo>
                      <a:pt x="519559" y="0"/>
                    </a:moveTo>
                    <a:lnTo>
                      <a:pt x="3679061" y="0"/>
                    </a:lnTo>
                    <a:lnTo>
                      <a:pt x="4198620" y="895791"/>
                    </a:lnTo>
                    <a:lnTo>
                      <a:pt x="0" y="895791"/>
                    </a:lnTo>
                    <a:lnTo>
                      <a:pt x="519559" y="0"/>
                    </a:lnTo>
                    <a:close/>
                  </a:path>
                </a:pathLst>
              </a:cu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latin typeface="FZLanTingHeiPro_GB18030 DemiBol" panose="02000500000000000000" pitchFamily="2" charset="-122"/>
                    <a:ea typeface="FZLanTingHeiPro_GB18030 DemiBol" panose="02000500000000000000" pitchFamily="2" charset="-122"/>
                  </a:rPr>
                  <a:t>文案</a:t>
                </a:r>
                <a:r>
                  <a:rPr lang="en-US" altLang="zh-CN" b="1" dirty="0">
                    <a:latin typeface="FZLanTingHeiPro_GB18030 DemiBol" panose="02000500000000000000" pitchFamily="2" charset="-122"/>
                    <a:ea typeface="FZLanTingHeiPro_GB18030 DemiBol" panose="02000500000000000000" pitchFamily="2" charset="-122"/>
                  </a:rPr>
                  <a:t>1</a:t>
                </a:r>
                <a:endParaRPr lang="en-US" b="1" dirty="0">
                  <a:latin typeface="FZLanTingHeiPro_GB18030 DemiBol" panose="02000500000000000000" pitchFamily="2" charset="-122"/>
                  <a:ea typeface="FZLanTingHeiPro_GB18030 DemiBol" panose="02000500000000000000" pitchFamily="2" charset="-122"/>
                </a:endParaRPr>
              </a:p>
            </p:txBody>
          </p:sp>
        </p:grpSp>
        <p:sp>
          <p:nvSpPr>
            <p:cNvPr id="8" name="文本框 7">
              <a:extLst>
                <a:ext uri="{FF2B5EF4-FFF2-40B4-BE49-F238E27FC236}">
                  <a16:creationId xmlns:a16="http://schemas.microsoft.com/office/drawing/2014/main" id="{1877D87E-077B-4942-902D-27D685D9EC26}"/>
                </a:ext>
              </a:extLst>
            </p:cNvPr>
            <p:cNvSpPr txBox="1"/>
            <p:nvPr/>
          </p:nvSpPr>
          <p:spPr>
            <a:xfrm>
              <a:off x="2918283" y="2418530"/>
              <a:ext cx="769763" cy="369332"/>
            </a:xfrm>
            <a:prstGeom prst="rect">
              <a:avLst/>
            </a:prstGeom>
            <a:noFill/>
          </p:spPr>
          <p:txBody>
            <a:bodyPr wrap="none" rtlCol="0">
              <a:spAutoFit/>
            </a:bodyPr>
            <a:lstStyle/>
            <a:p>
              <a:r>
                <a:rPr lang="en-US" altLang="zh-CN" dirty="0">
                  <a:solidFill>
                    <a:schemeClr val="bg1"/>
                  </a:solidFill>
                  <a:latin typeface="FZLanTingHeiPro_GB18030 Medium" panose="02000500000000000000" pitchFamily="2" charset="-122"/>
                  <a:ea typeface="FZLanTingHeiPro_GB18030 Medium" panose="02000500000000000000" pitchFamily="2" charset="-122"/>
                </a:rPr>
                <a:t>文案4</a:t>
              </a:r>
            </a:p>
          </p:txBody>
        </p:sp>
        <p:cxnSp>
          <p:nvCxnSpPr>
            <p:cNvPr id="25" name="Straight Arrow Connector 18">
              <a:extLst>
                <a:ext uri="{FF2B5EF4-FFF2-40B4-BE49-F238E27FC236}">
                  <a16:creationId xmlns:a16="http://schemas.microsoft.com/office/drawing/2014/main" id="{65F96B56-3A3A-EB45-880E-116585046C0E}"/>
                </a:ext>
              </a:extLst>
            </p:cNvPr>
            <p:cNvCxnSpPr>
              <a:cxnSpLocks/>
            </p:cNvCxnSpPr>
            <p:nvPr/>
          </p:nvCxnSpPr>
          <p:spPr>
            <a:xfrm>
              <a:off x="3891280" y="2484993"/>
              <a:ext cx="2600960"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7" name="Straight Arrow Connector 18">
              <a:extLst>
                <a:ext uri="{FF2B5EF4-FFF2-40B4-BE49-F238E27FC236}">
                  <a16:creationId xmlns:a16="http://schemas.microsoft.com/office/drawing/2014/main" id="{84DB9BAB-139A-484B-8924-ADFEF359D867}"/>
                </a:ext>
              </a:extLst>
            </p:cNvPr>
            <p:cNvCxnSpPr>
              <a:cxnSpLocks/>
            </p:cNvCxnSpPr>
            <p:nvPr/>
          </p:nvCxnSpPr>
          <p:spPr>
            <a:xfrm>
              <a:off x="4389120" y="3331514"/>
              <a:ext cx="2103120"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29" name="Straight Arrow Connector 18">
              <a:extLst>
                <a:ext uri="{FF2B5EF4-FFF2-40B4-BE49-F238E27FC236}">
                  <a16:creationId xmlns:a16="http://schemas.microsoft.com/office/drawing/2014/main" id="{4B6A68CC-1DF9-D942-984F-E51BD4804E6E}"/>
                </a:ext>
              </a:extLst>
            </p:cNvPr>
            <p:cNvCxnSpPr>
              <a:cxnSpLocks/>
            </p:cNvCxnSpPr>
            <p:nvPr/>
          </p:nvCxnSpPr>
          <p:spPr>
            <a:xfrm>
              <a:off x="4939158" y="4308570"/>
              <a:ext cx="1553082"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cxnSp>
          <p:nvCxnSpPr>
            <p:cNvPr id="31" name="Straight Arrow Connector 18">
              <a:extLst>
                <a:ext uri="{FF2B5EF4-FFF2-40B4-BE49-F238E27FC236}">
                  <a16:creationId xmlns:a16="http://schemas.microsoft.com/office/drawing/2014/main" id="{3FCE4B01-B7FA-5E4B-B98E-E44C4898BAB1}"/>
                </a:ext>
              </a:extLst>
            </p:cNvPr>
            <p:cNvCxnSpPr>
              <a:cxnSpLocks/>
            </p:cNvCxnSpPr>
            <p:nvPr/>
          </p:nvCxnSpPr>
          <p:spPr>
            <a:xfrm>
              <a:off x="5512327" y="5302424"/>
              <a:ext cx="979913" cy="0"/>
            </a:xfrm>
            <a:prstGeom prst="straightConnector1">
              <a:avLst/>
            </a:prstGeom>
            <a:ln>
              <a:solidFill>
                <a:srgbClr val="0D72FF"/>
              </a:solidFill>
              <a:prstDash val="dash"/>
              <a:headEnd type="oval"/>
              <a:tailEnd type="none"/>
            </a:ln>
          </p:spPr>
          <p:style>
            <a:lnRef idx="1">
              <a:schemeClr val="accent1"/>
            </a:lnRef>
            <a:fillRef idx="0">
              <a:schemeClr val="accent1"/>
            </a:fillRef>
            <a:effectRef idx="0">
              <a:schemeClr val="accent1"/>
            </a:effectRef>
            <a:fontRef idx="minor">
              <a:schemeClr val="tx1"/>
            </a:fontRef>
          </p:style>
        </p:cxnSp>
      </p:grpSp>
      <p:sp>
        <p:nvSpPr>
          <p:cNvPr id="26" name="文本框 25">
            <a:extLst>
              <a:ext uri="{FF2B5EF4-FFF2-40B4-BE49-F238E27FC236}">
                <a16:creationId xmlns:a16="http://schemas.microsoft.com/office/drawing/2014/main" id="{D19935BF-139F-E640-BAC3-69393149FCC7}"/>
              </a:ext>
            </a:extLst>
          </p:cNvPr>
          <p:cNvSpPr txBox="1"/>
          <p:nvPr/>
        </p:nvSpPr>
        <p:spPr>
          <a:xfrm>
            <a:off x="6440199" y="2169541"/>
            <a:ext cx="599764" cy="408702"/>
          </a:xfrm>
          <a:prstGeom prst="rect">
            <a:avLst/>
          </a:prstGeom>
          <a:noFill/>
        </p:spPr>
        <p:txBody>
          <a:bodyPr wrap="square" rtlCol="0">
            <a:spAutoFit/>
          </a:bodyPr>
          <a:lstStyle/>
          <a:p>
            <a:pPr>
              <a:lnSpc>
                <a:spcPct val="125000"/>
              </a:lnSpc>
            </a:pPr>
            <a:r>
              <a:rPr lang="en-US" altLang="zh-CN" b="1" dirty="0">
                <a:solidFill>
                  <a:srgbClr val="0D72FF"/>
                </a:solidFill>
                <a:latin typeface="Gilroy Bold" pitchFamily="2" charset="0"/>
                <a:ea typeface="FZLanTingHeiPro_GB18030 DemiBol" panose="02000500000000000000" pitchFamily="2" charset="-122"/>
              </a:rPr>
              <a:t>01</a:t>
            </a:r>
            <a:endParaRPr lang="en-US" altLang="zh-CN" b="1" dirty="0">
              <a:solidFill>
                <a:srgbClr val="0D72FF"/>
              </a:solidFill>
              <a:latin typeface="Gilroy Bold" pitchFamily="2" charset="0"/>
              <a:ea typeface="FZLanTingHeiPro" panose="02000500000000000000" pitchFamily="2" charset="-122"/>
            </a:endParaRPr>
          </a:p>
        </p:txBody>
      </p:sp>
      <p:sp>
        <p:nvSpPr>
          <p:cNvPr id="28" name="文本框 27">
            <a:extLst>
              <a:ext uri="{FF2B5EF4-FFF2-40B4-BE49-F238E27FC236}">
                <a16:creationId xmlns:a16="http://schemas.microsoft.com/office/drawing/2014/main" id="{DC754DEF-BE6B-124C-AE01-0C4D9117B6B9}"/>
              </a:ext>
            </a:extLst>
          </p:cNvPr>
          <p:cNvSpPr txBox="1"/>
          <p:nvPr/>
        </p:nvSpPr>
        <p:spPr>
          <a:xfrm>
            <a:off x="6440199" y="3074316"/>
            <a:ext cx="599764" cy="408702"/>
          </a:xfrm>
          <a:prstGeom prst="rect">
            <a:avLst/>
          </a:prstGeom>
          <a:noFill/>
        </p:spPr>
        <p:txBody>
          <a:bodyPr wrap="square" rtlCol="0">
            <a:spAutoFit/>
          </a:bodyPr>
          <a:lstStyle/>
          <a:p>
            <a:pPr>
              <a:lnSpc>
                <a:spcPct val="125000"/>
              </a:lnSpc>
            </a:pPr>
            <a:r>
              <a:rPr lang="en-US" altLang="zh-CN" b="1" dirty="0">
                <a:solidFill>
                  <a:srgbClr val="0D72FF"/>
                </a:solidFill>
                <a:latin typeface="Gilroy Bold" pitchFamily="2" charset="0"/>
                <a:ea typeface="FZLanTingHeiPro_GB18030 DemiBol" panose="02000500000000000000" pitchFamily="2" charset="-122"/>
              </a:rPr>
              <a:t>02</a:t>
            </a:r>
            <a:endParaRPr lang="en-US" altLang="zh-CN" b="1" dirty="0">
              <a:solidFill>
                <a:srgbClr val="0D72FF"/>
              </a:solidFill>
              <a:latin typeface="Gilroy Bold" pitchFamily="2" charset="0"/>
              <a:ea typeface="FZLanTingHeiPro" panose="02000500000000000000" pitchFamily="2" charset="-122"/>
            </a:endParaRPr>
          </a:p>
        </p:txBody>
      </p:sp>
      <p:sp>
        <p:nvSpPr>
          <p:cNvPr id="30" name="文本框 29">
            <a:extLst>
              <a:ext uri="{FF2B5EF4-FFF2-40B4-BE49-F238E27FC236}">
                <a16:creationId xmlns:a16="http://schemas.microsoft.com/office/drawing/2014/main" id="{86465CE3-5C6D-8E45-9287-95F83DC9658D}"/>
              </a:ext>
            </a:extLst>
          </p:cNvPr>
          <p:cNvSpPr txBox="1"/>
          <p:nvPr/>
        </p:nvSpPr>
        <p:spPr>
          <a:xfrm>
            <a:off x="6440199" y="4104219"/>
            <a:ext cx="599764" cy="408702"/>
          </a:xfrm>
          <a:prstGeom prst="rect">
            <a:avLst/>
          </a:prstGeom>
          <a:noFill/>
        </p:spPr>
        <p:txBody>
          <a:bodyPr wrap="square" rtlCol="0">
            <a:spAutoFit/>
          </a:bodyPr>
          <a:lstStyle/>
          <a:p>
            <a:pPr>
              <a:lnSpc>
                <a:spcPct val="125000"/>
              </a:lnSpc>
            </a:pPr>
            <a:r>
              <a:rPr lang="en-US" altLang="zh-CN" b="1" dirty="0">
                <a:solidFill>
                  <a:srgbClr val="0D72FF"/>
                </a:solidFill>
                <a:latin typeface="Gilroy Bold" pitchFamily="2" charset="0"/>
                <a:ea typeface="FZLanTingHeiPro_GB18030 DemiBol" panose="02000500000000000000" pitchFamily="2" charset="-122"/>
              </a:rPr>
              <a:t>03</a:t>
            </a:r>
            <a:endParaRPr lang="en-US" altLang="zh-CN" b="1" dirty="0">
              <a:solidFill>
                <a:srgbClr val="0D72FF"/>
              </a:solidFill>
              <a:latin typeface="Gilroy Bold" pitchFamily="2" charset="0"/>
              <a:ea typeface="FZLanTingHeiPro" panose="02000500000000000000" pitchFamily="2" charset="-122"/>
            </a:endParaRPr>
          </a:p>
        </p:txBody>
      </p:sp>
      <p:sp>
        <p:nvSpPr>
          <p:cNvPr id="32" name="文本框 31">
            <a:extLst>
              <a:ext uri="{FF2B5EF4-FFF2-40B4-BE49-F238E27FC236}">
                <a16:creationId xmlns:a16="http://schemas.microsoft.com/office/drawing/2014/main" id="{8F988A81-40D3-CC43-85C8-C391587C5B6E}"/>
              </a:ext>
            </a:extLst>
          </p:cNvPr>
          <p:cNvSpPr txBox="1"/>
          <p:nvPr/>
        </p:nvSpPr>
        <p:spPr>
          <a:xfrm>
            <a:off x="6440199" y="5105246"/>
            <a:ext cx="599764" cy="408702"/>
          </a:xfrm>
          <a:prstGeom prst="rect">
            <a:avLst/>
          </a:prstGeom>
          <a:noFill/>
        </p:spPr>
        <p:txBody>
          <a:bodyPr wrap="square" rtlCol="0">
            <a:spAutoFit/>
          </a:bodyPr>
          <a:lstStyle/>
          <a:p>
            <a:pPr>
              <a:lnSpc>
                <a:spcPct val="125000"/>
              </a:lnSpc>
            </a:pPr>
            <a:r>
              <a:rPr lang="en-US" altLang="zh-CN" b="1" dirty="0">
                <a:solidFill>
                  <a:srgbClr val="0D72FF"/>
                </a:solidFill>
                <a:latin typeface="Gilroy Bold" pitchFamily="2" charset="0"/>
                <a:ea typeface="FZLanTingHeiPro_GB18030 DemiBol" panose="02000500000000000000" pitchFamily="2" charset="-122"/>
              </a:rPr>
              <a:t>04</a:t>
            </a:r>
            <a:endParaRPr lang="en-US" altLang="zh-CN" b="1" dirty="0">
              <a:solidFill>
                <a:srgbClr val="0D72FF"/>
              </a:solidFill>
              <a:latin typeface="Gilroy Bold" pitchFamily="2" charset="0"/>
              <a:ea typeface="FZLanTingHeiPro" panose="02000500000000000000" pitchFamily="2" charset="-122"/>
            </a:endParaRPr>
          </a:p>
        </p:txBody>
      </p:sp>
    </p:spTree>
    <p:extLst>
      <p:ext uri="{BB962C8B-B14F-4D97-AF65-F5344CB8AC3E}">
        <p14:creationId xmlns:p14="http://schemas.microsoft.com/office/powerpoint/2010/main" val="30210735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62CF6C5-9AE5-C748-AAF2-C13021319788}"/>
              </a:ext>
            </a:extLst>
          </p:cNvPr>
          <p:cNvPicPr>
            <a:picLocks noChangeAspect="1"/>
          </p:cNvPicPr>
          <p:nvPr/>
        </p:nvPicPr>
        <p:blipFill rotWithShape="1">
          <a:blip r:embed="rId2"/>
          <a:srcRect l="12196" r="12970" b="9733"/>
          <a:stretch/>
        </p:blipFill>
        <p:spPr>
          <a:xfrm>
            <a:off x="6865495" y="667445"/>
            <a:ext cx="4672362" cy="6190555"/>
          </a:xfrm>
          <a:prstGeom prst="rect">
            <a:avLst/>
          </a:prstGeom>
        </p:spPr>
      </p:pic>
      <p:sp>
        <p:nvSpPr>
          <p:cNvPr id="2" name="标题 1">
            <a:extLst>
              <a:ext uri="{FF2B5EF4-FFF2-40B4-BE49-F238E27FC236}">
                <a16:creationId xmlns:a16="http://schemas.microsoft.com/office/drawing/2014/main" id="{F7CE78DD-4E88-EF4F-B329-61B1E4E91851}"/>
              </a:ext>
            </a:extLst>
          </p:cNvPr>
          <p:cNvSpPr>
            <a:spLocks noGrp="1"/>
          </p:cNvSpPr>
          <p:nvPr>
            <p:ph type="title"/>
          </p:nvPr>
        </p:nvSpPr>
        <p:spPr/>
        <p:txBody>
          <a:bodyPr/>
          <a:lstStyle/>
          <a:p>
            <a:r>
              <a:rPr kumimoji="1" lang="zh-CN" altLang="en-US" dirty="0"/>
              <a:t>人物金句</a:t>
            </a:r>
          </a:p>
        </p:txBody>
      </p:sp>
      <p:sp>
        <p:nvSpPr>
          <p:cNvPr id="4" name="文本框 3">
            <a:extLst>
              <a:ext uri="{FF2B5EF4-FFF2-40B4-BE49-F238E27FC236}">
                <a16:creationId xmlns:a16="http://schemas.microsoft.com/office/drawing/2014/main" id="{78E24096-251B-1447-A8A6-53C760211F1F}"/>
              </a:ext>
            </a:extLst>
          </p:cNvPr>
          <p:cNvSpPr txBox="1"/>
          <p:nvPr/>
        </p:nvSpPr>
        <p:spPr>
          <a:xfrm>
            <a:off x="442913" y="1268413"/>
            <a:ext cx="823179" cy="708317"/>
          </a:xfrm>
          <a:custGeom>
            <a:avLst/>
            <a:gdLst/>
            <a:ahLst/>
            <a:cxnLst/>
            <a:rect l="l" t="t" r="r" b="b"/>
            <a:pathLst>
              <a:path w="1048512" h="902208">
                <a:moveTo>
                  <a:pt x="822960" y="0"/>
                </a:moveTo>
                <a:lnTo>
                  <a:pt x="1048512" y="0"/>
                </a:lnTo>
                <a:cubicBezTo>
                  <a:pt x="1004252" y="77279"/>
                  <a:pt x="968566" y="163512"/>
                  <a:pt x="941452" y="258699"/>
                </a:cubicBezTo>
                <a:cubicBezTo>
                  <a:pt x="914336" y="353885"/>
                  <a:pt x="896176" y="433260"/>
                  <a:pt x="886968" y="496824"/>
                </a:cubicBezTo>
                <a:lnTo>
                  <a:pt x="1048512" y="496824"/>
                </a:lnTo>
                <a:lnTo>
                  <a:pt x="1048512" y="902208"/>
                </a:lnTo>
                <a:lnTo>
                  <a:pt x="633984" y="902208"/>
                </a:lnTo>
                <a:lnTo>
                  <a:pt x="633984" y="597408"/>
                </a:lnTo>
                <a:cubicBezTo>
                  <a:pt x="634620" y="490601"/>
                  <a:pt x="651638" y="387223"/>
                  <a:pt x="685038" y="287274"/>
                </a:cubicBezTo>
                <a:cubicBezTo>
                  <a:pt x="718440" y="187325"/>
                  <a:pt x="764414" y="91567"/>
                  <a:pt x="822960" y="0"/>
                </a:cubicBezTo>
                <a:close/>
                <a:moveTo>
                  <a:pt x="188976" y="0"/>
                </a:moveTo>
                <a:lnTo>
                  <a:pt x="414528" y="0"/>
                </a:lnTo>
                <a:cubicBezTo>
                  <a:pt x="370268" y="77279"/>
                  <a:pt x="334582" y="163512"/>
                  <a:pt x="307468" y="258699"/>
                </a:cubicBezTo>
                <a:cubicBezTo>
                  <a:pt x="280354" y="353885"/>
                  <a:pt x="262192" y="433260"/>
                  <a:pt x="252984" y="496824"/>
                </a:cubicBezTo>
                <a:lnTo>
                  <a:pt x="414528" y="496824"/>
                </a:lnTo>
                <a:lnTo>
                  <a:pt x="414528" y="902208"/>
                </a:lnTo>
                <a:lnTo>
                  <a:pt x="0" y="902208"/>
                </a:lnTo>
                <a:lnTo>
                  <a:pt x="0" y="597408"/>
                </a:lnTo>
                <a:cubicBezTo>
                  <a:pt x="636" y="490601"/>
                  <a:pt x="17652" y="387223"/>
                  <a:pt x="51056" y="287274"/>
                </a:cubicBezTo>
                <a:cubicBezTo>
                  <a:pt x="84456" y="187325"/>
                  <a:pt x="130428" y="91567"/>
                  <a:pt x="188976" y="0"/>
                </a:cubicBezTo>
                <a:close/>
              </a:path>
            </a:pathLst>
          </a:custGeom>
          <a:solidFill>
            <a:schemeClr val="accent1">
              <a:alpha val="8000"/>
            </a:schemeClr>
          </a:solidFill>
          <a:ln>
            <a:noFill/>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algn="l">
              <a:lnSpc>
                <a:spcPts val="28000"/>
              </a:lnSpc>
              <a:defRPr sz="26000" b="1" spc="300">
                <a:solidFill>
                  <a:srgbClr val="1F2329"/>
                </a:solidFill>
                <a:latin typeface="FZLanTingHeiPro_GB18030 SemiBol" panose="02000500000000000000" pitchFamily="2" charset="-122"/>
                <a:ea typeface="FZLanTingHeiPro_GB18030 SemiBol" panose="02000500000000000000" pitchFamily="2" charset="-122"/>
              </a:defRPr>
            </a:lvl1pPr>
          </a:lstStyle>
          <a:p>
            <a:pPr algn="ctr" defTabSz="4877287" hangingPunct="0">
              <a:lnSpc>
                <a:spcPct val="100000"/>
              </a:lnSpc>
              <a:defRPr/>
            </a:pPr>
            <a:endParaRPr lang="zh-CN" altLang="en-US" sz="24000" kern="0" dirty="0">
              <a:solidFill>
                <a:srgbClr val="0078FF"/>
              </a:solidFill>
              <a:latin typeface="FZLanTingHeiPro_GB18030 Bold"/>
              <a:ea typeface="FZLanTingHeiPro_GB18030 Bold"/>
              <a:sym typeface="Helvetica Neue"/>
            </a:endParaRPr>
          </a:p>
        </p:txBody>
      </p:sp>
      <p:sp>
        <p:nvSpPr>
          <p:cNvPr id="5" name="文本框 4">
            <a:extLst>
              <a:ext uri="{FF2B5EF4-FFF2-40B4-BE49-F238E27FC236}">
                <a16:creationId xmlns:a16="http://schemas.microsoft.com/office/drawing/2014/main" id="{78AE75DD-AE45-EB45-BC97-D6350D6DC6B1}"/>
              </a:ext>
            </a:extLst>
          </p:cNvPr>
          <p:cNvSpPr txBox="1"/>
          <p:nvPr/>
        </p:nvSpPr>
        <p:spPr>
          <a:xfrm>
            <a:off x="854502" y="2105440"/>
            <a:ext cx="6010993" cy="2642326"/>
          </a:xfrm>
          <a:prstGeom prst="rect">
            <a:avLst/>
          </a:prstGeom>
          <a:noFill/>
        </p:spPr>
        <p:txBody>
          <a:bodyPr wrap="square" rtlCol="0">
            <a:spAutoFit/>
          </a:bodyPr>
          <a:lstStyle/>
          <a:p>
            <a:pPr defTabSz="4877287" hangingPunct="0">
              <a:lnSpc>
                <a:spcPct val="125000"/>
              </a:lnSpc>
              <a:defRPr/>
            </a:pPr>
            <a:r>
              <a:rPr kumimoji="1" lang="zh-CN" altLang="en-US" sz="3200" kern="0" dirty="0">
                <a:solidFill>
                  <a:srgbClr val="133C9A"/>
                </a:solidFill>
                <a:latin typeface="FZLanTingHeiPro_GB18030 DemiBold" panose="02000500000000000000" pitchFamily="2" charset="-122"/>
                <a:ea typeface="FZLanTingHeiPro_GB18030 DemiBold" panose="02000500000000000000" pitchFamily="2" charset="-122"/>
                <a:sym typeface="Helvetica Neue"/>
              </a:rPr>
              <a:t>金句内容金句内容金句内容金句内容金句内容金句内金句内容金句内容金句内容。</a:t>
            </a:r>
            <a:endParaRPr kumimoji="1" lang="zh-CN" altLang="en-US" sz="3200" kern="0" dirty="0">
              <a:solidFill>
                <a:srgbClr val="133C9A"/>
              </a:solidFill>
              <a:latin typeface="FZLanTingHeiPro_GB18030 DemiBold" panose="02000500000000000000" pitchFamily="2" charset="-122"/>
              <a:ea typeface="FZLanTingHeiPro_GB18030 DemiBold" panose="02000500000000000000" pitchFamily="2" charset="-122"/>
            </a:endParaRPr>
          </a:p>
          <a:p>
            <a:pPr defTabSz="4877287" hangingPunct="0">
              <a:lnSpc>
                <a:spcPct val="125000"/>
              </a:lnSpc>
              <a:defRPr/>
            </a:pPr>
            <a:endParaRPr kumimoji="1" lang="zh-CN" altLang="en-US" sz="3200" kern="0" dirty="0">
              <a:solidFill>
                <a:srgbClr val="133C9A"/>
              </a:solidFill>
              <a:latin typeface="FZLanTingHeiPro_GB18030 DemiBold" panose="02000500000000000000" pitchFamily="2" charset="-122"/>
              <a:ea typeface="FZLanTingHeiPro_GB18030 DemiBold" panose="02000500000000000000" pitchFamily="2" charset="-122"/>
            </a:endParaRPr>
          </a:p>
          <a:p>
            <a:pPr defTabSz="4877287" hangingPunct="0">
              <a:lnSpc>
                <a:spcPct val="125000"/>
              </a:lnSpc>
              <a:defRPr/>
            </a:pPr>
            <a:endParaRPr kumimoji="1" lang="zh-CN" altLang="en-US" sz="500" dirty="0">
              <a:latin typeface="FZLanTingHeiPro_GB18030 DemiBold" panose="02000500000000000000" pitchFamily="2" charset="-122"/>
              <a:ea typeface="FZLanTingHeiPro_GB18030 DemiBold" panose="02000500000000000000" pitchFamily="2" charset="-122"/>
            </a:endParaRPr>
          </a:p>
        </p:txBody>
      </p:sp>
      <p:sp>
        <p:nvSpPr>
          <p:cNvPr id="6" name="文本框 5">
            <a:extLst>
              <a:ext uri="{FF2B5EF4-FFF2-40B4-BE49-F238E27FC236}">
                <a16:creationId xmlns:a16="http://schemas.microsoft.com/office/drawing/2014/main" id="{AED8DAED-919B-BA49-A100-7B0F418D7403}"/>
              </a:ext>
            </a:extLst>
          </p:cNvPr>
          <p:cNvSpPr txBox="1"/>
          <p:nvPr/>
        </p:nvSpPr>
        <p:spPr>
          <a:xfrm rot="10800000">
            <a:off x="6645791" y="4109432"/>
            <a:ext cx="610462" cy="525281"/>
          </a:xfrm>
          <a:custGeom>
            <a:avLst/>
            <a:gdLst/>
            <a:ahLst/>
            <a:cxnLst/>
            <a:rect l="l" t="t" r="r" b="b"/>
            <a:pathLst>
              <a:path w="1048512" h="902208">
                <a:moveTo>
                  <a:pt x="822960" y="0"/>
                </a:moveTo>
                <a:lnTo>
                  <a:pt x="1048512" y="0"/>
                </a:lnTo>
                <a:cubicBezTo>
                  <a:pt x="1004252" y="77279"/>
                  <a:pt x="968566" y="163512"/>
                  <a:pt x="941452" y="258699"/>
                </a:cubicBezTo>
                <a:cubicBezTo>
                  <a:pt x="914336" y="353885"/>
                  <a:pt x="896176" y="433260"/>
                  <a:pt x="886968" y="496824"/>
                </a:cubicBezTo>
                <a:lnTo>
                  <a:pt x="1048512" y="496824"/>
                </a:lnTo>
                <a:lnTo>
                  <a:pt x="1048512" y="902208"/>
                </a:lnTo>
                <a:lnTo>
                  <a:pt x="633984" y="902208"/>
                </a:lnTo>
                <a:lnTo>
                  <a:pt x="633984" y="597408"/>
                </a:lnTo>
                <a:cubicBezTo>
                  <a:pt x="634620" y="490601"/>
                  <a:pt x="651638" y="387223"/>
                  <a:pt x="685038" y="287274"/>
                </a:cubicBezTo>
                <a:cubicBezTo>
                  <a:pt x="718440" y="187325"/>
                  <a:pt x="764414" y="91567"/>
                  <a:pt x="822960" y="0"/>
                </a:cubicBezTo>
                <a:close/>
                <a:moveTo>
                  <a:pt x="188976" y="0"/>
                </a:moveTo>
                <a:lnTo>
                  <a:pt x="414528" y="0"/>
                </a:lnTo>
                <a:cubicBezTo>
                  <a:pt x="370268" y="77279"/>
                  <a:pt x="334582" y="163512"/>
                  <a:pt x="307468" y="258699"/>
                </a:cubicBezTo>
                <a:cubicBezTo>
                  <a:pt x="280354" y="353885"/>
                  <a:pt x="262192" y="433260"/>
                  <a:pt x="252984" y="496824"/>
                </a:cubicBezTo>
                <a:lnTo>
                  <a:pt x="414528" y="496824"/>
                </a:lnTo>
                <a:lnTo>
                  <a:pt x="414528" y="902208"/>
                </a:lnTo>
                <a:lnTo>
                  <a:pt x="0" y="902208"/>
                </a:lnTo>
                <a:lnTo>
                  <a:pt x="0" y="597408"/>
                </a:lnTo>
                <a:cubicBezTo>
                  <a:pt x="636" y="490601"/>
                  <a:pt x="17652" y="387223"/>
                  <a:pt x="51056" y="287274"/>
                </a:cubicBezTo>
                <a:cubicBezTo>
                  <a:pt x="84456" y="187325"/>
                  <a:pt x="130428" y="91567"/>
                  <a:pt x="188976" y="0"/>
                </a:cubicBezTo>
                <a:close/>
              </a:path>
            </a:pathLst>
          </a:custGeom>
          <a:solidFill>
            <a:schemeClr val="accent1">
              <a:alpha val="8000"/>
            </a:schemeClr>
          </a:solidFill>
          <a:ln>
            <a:noFill/>
          </a:ln>
          <a:effectLst/>
          <a:sp3d/>
        </p:spPr>
        <p:style>
          <a:lnRef idx="0">
            <a:scrgbClr r="0" g="0" b="0"/>
          </a:lnRef>
          <a:fillRef idx="0">
            <a:scrgbClr r="0" g="0" b="0"/>
          </a:fillRef>
          <a:effectRef idx="0">
            <a:scrgbClr r="0" g="0" b="0"/>
          </a:effectRef>
          <a:fontRef idx="none"/>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marL="0" marR="0" indent="0" algn="l" defTabSz="1829028" rtl="0" fontAlgn="auto" latinLnBrk="1" hangingPunct="0">
              <a:lnSpc>
                <a:spcPct val="100000"/>
              </a:lnSpc>
              <a:spcBef>
                <a:spcPts val="0"/>
              </a:spcBef>
              <a:spcAft>
                <a:spcPts val="0"/>
              </a:spcAft>
              <a:buClrTx/>
              <a:buSzTx/>
              <a:buFontTx/>
              <a:buNone/>
              <a:tabLst/>
              <a:defRPr kumimoji="0" sz="3601" b="0" i="0" u="none" strike="noStrike" cap="none" spc="0" normalizeH="0" baseline="0">
                <a:ln>
                  <a:noFill/>
                </a:ln>
                <a:solidFill>
                  <a:srgbClr val="000000"/>
                </a:solidFill>
                <a:effectLst/>
                <a:uFillTx/>
              </a:defRPr>
            </a:defPPr>
            <a:lvl1pPr algn="l">
              <a:lnSpc>
                <a:spcPts val="28000"/>
              </a:lnSpc>
              <a:defRPr sz="26000" b="1" spc="300">
                <a:solidFill>
                  <a:srgbClr val="1F2329"/>
                </a:solidFill>
                <a:latin typeface="FZLanTingHeiPro_GB18030 SemiBol" panose="02000500000000000000" pitchFamily="2" charset="-122"/>
                <a:ea typeface="FZLanTingHeiPro_GB18030 SemiBol" panose="02000500000000000000" pitchFamily="2" charset="-122"/>
              </a:defRPr>
            </a:lvl1pPr>
          </a:lstStyle>
          <a:p>
            <a:pPr algn="ctr" defTabSz="4877287" hangingPunct="0">
              <a:lnSpc>
                <a:spcPct val="100000"/>
              </a:lnSpc>
              <a:defRPr/>
            </a:pPr>
            <a:endParaRPr lang="zh-CN" altLang="en-US" sz="24000" kern="0" dirty="0">
              <a:solidFill>
                <a:srgbClr val="0078FF"/>
              </a:solidFill>
              <a:latin typeface="FZLanTingHeiPro_GB18030 Bold"/>
              <a:ea typeface="FZLanTingHeiPro_GB18030 Bold"/>
              <a:sym typeface="Helvetica Neue"/>
            </a:endParaRPr>
          </a:p>
        </p:txBody>
      </p:sp>
      <p:sp>
        <p:nvSpPr>
          <p:cNvPr id="7" name="文本框 6">
            <a:extLst>
              <a:ext uri="{FF2B5EF4-FFF2-40B4-BE49-F238E27FC236}">
                <a16:creationId xmlns:a16="http://schemas.microsoft.com/office/drawing/2014/main" id="{29202F91-3E27-7D41-AFCE-7A9B236B93B4}"/>
              </a:ext>
            </a:extLst>
          </p:cNvPr>
          <p:cNvSpPr txBox="1"/>
          <p:nvPr/>
        </p:nvSpPr>
        <p:spPr>
          <a:xfrm>
            <a:off x="854502" y="4301942"/>
            <a:ext cx="697627" cy="400110"/>
          </a:xfrm>
          <a:prstGeom prst="rect">
            <a:avLst/>
          </a:prstGeom>
          <a:noFill/>
        </p:spPr>
        <p:txBody>
          <a:bodyPr wrap="none" rtlCol="0">
            <a:spAutoFit/>
          </a:bodyPr>
          <a:lstStyle/>
          <a:p>
            <a:r>
              <a:rPr lang="zh-CN" altLang="en-US" sz="2000" kern="0" dirty="0">
                <a:solidFill>
                  <a:schemeClr val="tx1">
                    <a:lumMod val="75000"/>
                    <a:lumOff val="25000"/>
                  </a:schemeClr>
                </a:solidFill>
                <a:latin typeface="FZLanTingHeiPro_GB18030 DemiBold" panose="02000500000000000000" pitchFamily="2" charset="-122"/>
                <a:ea typeface="FZLanTingHeiPro_GB18030 DemiBold" panose="02000500000000000000" pitchFamily="2" charset="-122"/>
              </a:rPr>
              <a:t>姓名</a:t>
            </a:r>
          </a:p>
        </p:txBody>
      </p:sp>
    </p:spTree>
    <p:extLst>
      <p:ext uri="{BB962C8B-B14F-4D97-AF65-F5344CB8AC3E}">
        <p14:creationId xmlns:p14="http://schemas.microsoft.com/office/powerpoint/2010/main" val="37611806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01668F-7179-F147-9281-6EC26D292A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493526" y="2076464"/>
            <a:ext cx="4720434" cy="3936115"/>
          </a:xfrm>
          <a:prstGeom prst="rect">
            <a:avLst/>
          </a:prstGeom>
        </p:spPr>
      </p:pic>
      <p:sp>
        <p:nvSpPr>
          <p:cNvPr id="43" name="矩形 42">
            <a:extLst>
              <a:ext uri="{FF2B5EF4-FFF2-40B4-BE49-F238E27FC236}">
                <a16:creationId xmlns:a16="http://schemas.microsoft.com/office/drawing/2014/main" id="{AEF0863C-2D5B-E644-8B7C-9CCE6DF89822}"/>
              </a:ext>
            </a:extLst>
          </p:cNvPr>
          <p:cNvSpPr/>
          <p:nvPr/>
        </p:nvSpPr>
        <p:spPr>
          <a:xfrm>
            <a:off x="6669741" y="2272553"/>
            <a:ext cx="4383741" cy="243391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2F184DD-0F53-FC4F-804F-356DF64239D7}"/>
              </a:ext>
            </a:extLst>
          </p:cNvPr>
          <p:cNvSpPr>
            <a:spLocks noGrp="1"/>
          </p:cNvSpPr>
          <p:nvPr>
            <p:ph type="title"/>
          </p:nvPr>
        </p:nvSpPr>
        <p:spPr/>
        <p:txBody>
          <a:bodyPr/>
          <a:lstStyle/>
          <a:p>
            <a:r>
              <a:rPr lang="zh-CN" altLang="en-US" dirty="0"/>
              <a:t>视频样式</a:t>
            </a:r>
            <a:endParaRPr kumimoji="1" lang="zh-CN" altLang="en-US" dirty="0"/>
          </a:p>
        </p:txBody>
      </p:sp>
      <p:sp>
        <p:nvSpPr>
          <p:cNvPr id="41" name="文本占位符 40">
            <a:extLst>
              <a:ext uri="{FF2B5EF4-FFF2-40B4-BE49-F238E27FC236}">
                <a16:creationId xmlns:a16="http://schemas.microsoft.com/office/drawing/2014/main" id="{300AC590-E315-7E4C-A6A3-223FA400DB0B}"/>
              </a:ext>
            </a:extLst>
          </p:cNvPr>
          <p:cNvSpPr>
            <a:spLocks noGrp="1"/>
          </p:cNvSpPr>
          <p:nvPr>
            <p:ph type="body" sz="quarter" idx="10"/>
          </p:nvPr>
        </p:nvSpPr>
        <p:spPr/>
        <p:txBody>
          <a:bodyPr/>
          <a:lstStyle/>
          <a:p>
            <a:r>
              <a:rPr lang="zh-CN" altLang="en-US" dirty="0"/>
              <a:t>播放视频需使用电脑作为载体出现</a:t>
            </a:r>
          </a:p>
        </p:txBody>
      </p:sp>
      <p:pic>
        <p:nvPicPr>
          <p:cNvPr id="3" name="Picture 38">
            <a:extLst>
              <a:ext uri="{FF2B5EF4-FFF2-40B4-BE49-F238E27FC236}">
                <a16:creationId xmlns:a16="http://schemas.microsoft.com/office/drawing/2014/main" id="{F120BCFE-7CE3-4546-9237-26997B2C5EA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9968" y="2872319"/>
            <a:ext cx="5458462" cy="3140260"/>
          </a:xfrm>
          <a:prstGeom prst="rect">
            <a:avLst/>
          </a:prstGeom>
        </p:spPr>
      </p:pic>
      <p:pic>
        <p:nvPicPr>
          <p:cNvPr id="42" name="图片 41">
            <a:extLst>
              <a:ext uri="{FF2B5EF4-FFF2-40B4-BE49-F238E27FC236}">
                <a16:creationId xmlns:a16="http://schemas.microsoft.com/office/drawing/2014/main" id="{1EDCE36C-AE49-A849-AF10-B25C4A2BE365}"/>
              </a:ext>
            </a:extLst>
          </p:cNvPr>
          <p:cNvPicPr>
            <a:picLocks noChangeAspect="1"/>
          </p:cNvPicPr>
          <p:nvPr/>
        </p:nvPicPr>
        <p:blipFill>
          <a:blip r:embed="rId4"/>
          <a:stretch>
            <a:fillRect/>
          </a:stretch>
        </p:blipFill>
        <p:spPr>
          <a:xfrm>
            <a:off x="8223723" y="3056527"/>
            <a:ext cx="1547566" cy="744946"/>
          </a:xfrm>
          <a:prstGeom prst="rect">
            <a:avLst/>
          </a:prstGeom>
        </p:spPr>
      </p:pic>
      <p:sp>
        <p:nvSpPr>
          <p:cNvPr id="44" name="矩形 43">
            <a:extLst>
              <a:ext uri="{FF2B5EF4-FFF2-40B4-BE49-F238E27FC236}">
                <a16:creationId xmlns:a16="http://schemas.microsoft.com/office/drawing/2014/main" id="{5F710C4A-BF2C-974B-936D-09761DA770FA}"/>
              </a:ext>
            </a:extLst>
          </p:cNvPr>
          <p:cNvSpPr/>
          <p:nvPr/>
        </p:nvSpPr>
        <p:spPr>
          <a:xfrm>
            <a:off x="1021978" y="3039035"/>
            <a:ext cx="4189356" cy="266251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6" name="组合 45">
            <a:extLst>
              <a:ext uri="{FF2B5EF4-FFF2-40B4-BE49-F238E27FC236}">
                <a16:creationId xmlns:a16="http://schemas.microsoft.com/office/drawing/2014/main" id="{498AB037-59FA-BF47-9C41-DD597186DDEA}"/>
              </a:ext>
            </a:extLst>
          </p:cNvPr>
          <p:cNvGrpSpPr/>
          <p:nvPr/>
        </p:nvGrpSpPr>
        <p:grpSpPr>
          <a:xfrm>
            <a:off x="1769847" y="3913258"/>
            <a:ext cx="2693618" cy="725978"/>
            <a:chOff x="10087614" y="6006317"/>
            <a:chExt cx="28605474" cy="7709681"/>
          </a:xfrm>
        </p:grpSpPr>
        <p:pic>
          <p:nvPicPr>
            <p:cNvPr id="47" name="图片 46">
              <a:extLst>
                <a:ext uri="{FF2B5EF4-FFF2-40B4-BE49-F238E27FC236}">
                  <a16:creationId xmlns:a16="http://schemas.microsoft.com/office/drawing/2014/main" id="{FB86692B-92BB-954D-B438-9684DD7B72A6}"/>
                </a:ext>
              </a:extLst>
            </p:cNvPr>
            <p:cNvPicPr>
              <a:picLocks noChangeAspect="1"/>
            </p:cNvPicPr>
            <p:nvPr/>
          </p:nvPicPr>
          <p:blipFill>
            <a:blip r:embed="rId5"/>
            <a:stretch>
              <a:fillRect/>
            </a:stretch>
          </p:blipFill>
          <p:spPr>
            <a:xfrm>
              <a:off x="20286912" y="6006317"/>
              <a:ext cx="8268369" cy="2598630"/>
            </a:xfrm>
            <a:prstGeom prst="rect">
              <a:avLst/>
            </a:prstGeom>
          </p:spPr>
        </p:pic>
        <p:pic>
          <p:nvPicPr>
            <p:cNvPr id="48" name="图形 47">
              <a:extLst>
                <a:ext uri="{FF2B5EF4-FFF2-40B4-BE49-F238E27FC236}">
                  <a16:creationId xmlns:a16="http://schemas.microsoft.com/office/drawing/2014/main" id="{E04C89A2-2EFC-F949-B457-F1D5E1384F1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087614" y="10481936"/>
              <a:ext cx="28605473" cy="3234063"/>
            </a:xfrm>
            <a:prstGeom prst="rect">
              <a:avLst/>
            </a:prstGeom>
          </p:spPr>
        </p:pic>
      </p:grpSp>
    </p:spTree>
    <p:extLst>
      <p:ext uri="{BB962C8B-B14F-4D97-AF65-F5344CB8AC3E}">
        <p14:creationId xmlns:p14="http://schemas.microsoft.com/office/powerpoint/2010/main" val="38570568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矩形 239">
            <a:extLst>
              <a:ext uri="{FF2B5EF4-FFF2-40B4-BE49-F238E27FC236}">
                <a16:creationId xmlns:a16="http://schemas.microsoft.com/office/drawing/2014/main" id="{059466D7-E413-764D-A709-56BE5556AF8A}"/>
              </a:ext>
            </a:extLst>
          </p:cNvPr>
          <p:cNvSpPr/>
          <p:nvPr/>
        </p:nvSpPr>
        <p:spPr>
          <a:xfrm>
            <a:off x="442913" y="1268413"/>
            <a:ext cx="11306175" cy="51133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标题 6">
            <a:extLst>
              <a:ext uri="{FF2B5EF4-FFF2-40B4-BE49-F238E27FC236}">
                <a16:creationId xmlns:a16="http://schemas.microsoft.com/office/drawing/2014/main" id="{39D49ABE-6C23-B34F-8F7A-C8113005A061}"/>
              </a:ext>
            </a:extLst>
          </p:cNvPr>
          <p:cNvSpPr>
            <a:spLocks noGrp="1"/>
          </p:cNvSpPr>
          <p:nvPr>
            <p:ph type="title"/>
          </p:nvPr>
        </p:nvSpPr>
        <p:spPr/>
        <p:txBody>
          <a:bodyPr/>
          <a:lstStyle/>
          <a:p>
            <a:r>
              <a:rPr lang="zh-CN" altLang="en-US" dirty="0"/>
              <a:t>基础图标库 </a:t>
            </a:r>
          </a:p>
        </p:txBody>
      </p:sp>
      <p:pic>
        <p:nvPicPr>
          <p:cNvPr id="5" name="图片 4">
            <a:extLst>
              <a:ext uri="{FF2B5EF4-FFF2-40B4-BE49-F238E27FC236}">
                <a16:creationId xmlns:a16="http://schemas.microsoft.com/office/drawing/2014/main" id="{7D2A5975-65DB-FF45-B892-8F02FB767CC5}"/>
              </a:ext>
            </a:extLst>
          </p:cNvPr>
          <p:cNvPicPr>
            <a:picLocks noChangeAspect="1"/>
          </p:cNvPicPr>
          <p:nvPr/>
        </p:nvPicPr>
        <p:blipFill>
          <a:blip r:embed="rId2"/>
          <a:stretch>
            <a:fillRect/>
          </a:stretch>
        </p:blipFill>
        <p:spPr>
          <a:xfrm>
            <a:off x="8098559" y="3500627"/>
            <a:ext cx="609600" cy="609600"/>
          </a:xfrm>
          <a:prstGeom prst="rect">
            <a:avLst/>
          </a:prstGeom>
        </p:spPr>
      </p:pic>
      <p:pic>
        <p:nvPicPr>
          <p:cNvPr id="8" name="图片 7">
            <a:extLst>
              <a:ext uri="{FF2B5EF4-FFF2-40B4-BE49-F238E27FC236}">
                <a16:creationId xmlns:a16="http://schemas.microsoft.com/office/drawing/2014/main" id="{6A1CC117-94E8-0E48-9CE1-040E1EA44917}"/>
              </a:ext>
            </a:extLst>
          </p:cNvPr>
          <p:cNvPicPr>
            <a:picLocks noChangeAspect="1"/>
          </p:cNvPicPr>
          <p:nvPr/>
        </p:nvPicPr>
        <p:blipFill>
          <a:blip r:embed="rId3"/>
          <a:stretch>
            <a:fillRect/>
          </a:stretch>
        </p:blipFill>
        <p:spPr>
          <a:xfrm>
            <a:off x="9030556" y="3500627"/>
            <a:ext cx="609600" cy="609600"/>
          </a:xfrm>
          <a:prstGeom prst="rect">
            <a:avLst/>
          </a:prstGeom>
        </p:spPr>
      </p:pic>
      <p:pic>
        <p:nvPicPr>
          <p:cNvPr id="10" name="图片 9">
            <a:extLst>
              <a:ext uri="{FF2B5EF4-FFF2-40B4-BE49-F238E27FC236}">
                <a16:creationId xmlns:a16="http://schemas.microsoft.com/office/drawing/2014/main" id="{754639EB-86A5-8D4D-B3DF-CE47DA037CD1}"/>
              </a:ext>
            </a:extLst>
          </p:cNvPr>
          <p:cNvPicPr>
            <a:picLocks noChangeAspect="1"/>
          </p:cNvPicPr>
          <p:nvPr/>
        </p:nvPicPr>
        <p:blipFill>
          <a:blip r:embed="rId4"/>
          <a:stretch>
            <a:fillRect/>
          </a:stretch>
        </p:blipFill>
        <p:spPr>
          <a:xfrm>
            <a:off x="9962553" y="3500627"/>
            <a:ext cx="609600" cy="609600"/>
          </a:xfrm>
          <a:prstGeom prst="rect">
            <a:avLst/>
          </a:prstGeom>
        </p:spPr>
      </p:pic>
      <p:pic>
        <p:nvPicPr>
          <p:cNvPr id="12" name="图片 11">
            <a:extLst>
              <a:ext uri="{FF2B5EF4-FFF2-40B4-BE49-F238E27FC236}">
                <a16:creationId xmlns:a16="http://schemas.microsoft.com/office/drawing/2014/main" id="{8266D517-E86B-0741-9B08-A9914391E6BC}"/>
              </a:ext>
            </a:extLst>
          </p:cNvPr>
          <p:cNvPicPr>
            <a:picLocks noChangeAspect="1"/>
          </p:cNvPicPr>
          <p:nvPr/>
        </p:nvPicPr>
        <p:blipFill>
          <a:blip r:embed="rId5"/>
          <a:stretch>
            <a:fillRect/>
          </a:stretch>
        </p:blipFill>
        <p:spPr>
          <a:xfrm>
            <a:off x="10894547" y="3500627"/>
            <a:ext cx="609600" cy="609600"/>
          </a:xfrm>
          <a:prstGeom prst="rect">
            <a:avLst/>
          </a:prstGeom>
        </p:spPr>
      </p:pic>
      <p:pic>
        <p:nvPicPr>
          <p:cNvPr id="14" name="图片 13">
            <a:extLst>
              <a:ext uri="{FF2B5EF4-FFF2-40B4-BE49-F238E27FC236}">
                <a16:creationId xmlns:a16="http://schemas.microsoft.com/office/drawing/2014/main" id="{B813CE29-54FA-6741-AD17-71824C2E2470}"/>
              </a:ext>
            </a:extLst>
          </p:cNvPr>
          <p:cNvPicPr>
            <a:picLocks noChangeAspect="1"/>
          </p:cNvPicPr>
          <p:nvPr/>
        </p:nvPicPr>
        <p:blipFill>
          <a:blip r:embed="rId6"/>
          <a:stretch>
            <a:fillRect/>
          </a:stretch>
        </p:blipFill>
        <p:spPr>
          <a:xfrm>
            <a:off x="10894547" y="2467555"/>
            <a:ext cx="609600" cy="609600"/>
          </a:xfrm>
          <a:prstGeom prst="rect">
            <a:avLst/>
          </a:prstGeom>
        </p:spPr>
      </p:pic>
      <p:pic>
        <p:nvPicPr>
          <p:cNvPr id="16" name="图片 15">
            <a:extLst>
              <a:ext uri="{FF2B5EF4-FFF2-40B4-BE49-F238E27FC236}">
                <a16:creationId xmlns:a16="http://schemas.microsoft.com/office/drawing/2014/main" id="{63724222-D50B-D147-B33A-A2BE3A504110}"/>
              </a:ext>
            </a:extLst>
          </p:cNvPr>
          <p:cNvPicPr>
            <a:picLocks noChangeAspect="1"/>
          </p:cNvPicPr>
          <p:nvPr/>
        </p:nvPicPr>
        <p:blipFill>
          <a:blip r:embed="rId7"/>
          <a:stretch>
            <a:fillRect/>
          </a:stretch>
        </p:blipFill>
        <p:spPr>
          <a:xfrm>
            <a:off x="9962553" y="2467555"/>
            <a:ext cx="609600" cy="609600"/>
          </a:xfrm>
          <a:prstGeom prst="rect">
            <a:avLst/>
          </a:prstGeom>
        </p:spPr>
      </p:pic>
      <p:pic>
        <p:nvPicPr>
          <p:cNvPr id="18" name="图片 17">
            <a:extLst>
              <a:ext uri="{FF2B5EF4-FFF2-40B4-BE49-F238E27FC236}">
                <a16:creationId xmlns:a16="http://schemas.microsoft.com/office/drawing/2014/main" id="{4E359126-FF4F-A640-82A7-3340D1D6268C}"/>
              </a:ext>
            </a:extLst>
          </p:cNvPr>
          <p:cNvPicPr>
            <a:picLocks noChangeAspect="1"/>
          </p:cNvPicPr>
          <p:nvPr/>
        </p:nvPicPr>
        <p:blipFill>
          <a:blip r:embed="rId8"/>
          <a:stretch>
            <a:fillRect/>
          </a:stretch>
        </p:blipFill>
        <p:spPr>
          <a:xfrm>
            <a:off x="9030556" y="2467555"/>
            <a:ext cx="609600" cy="609600"/>
          </a:xfrm>
          <a:prstGeom prst="rect">
            <a:avLst/>
          </a:prstGeom>
        </p:spPr>
      </p:pic>
      <p:pic>
        <p:nvPicPr>
          <p:cNvPr id="20" name="图片 19">
            <a:extLst>
              <a:ext uri="{FF2B5EF4-FFF2-40B4-BE49-F238E27FC236}">
                <a16:creationId xmlns:a16="http://schemas.microsoft.com/office/drawing/2014/main" id="{AF108E26-4DF0-484F-9DC1-2508C359E107}"/>
              </a:ext>
            </a:extLst>
          </p:cNvPr>
          <p:cNvPicPr>
            <a:picLocks noChangeAspect="1"/>
          </p:cNvPicPr>
          <p:nvPr/>
        </p:nvPicPr>
        <p:blipFill>
          <a:blip r:embed="rId9"/>
          <a:stretch>
            <a:fillRect/>
          </a:stretch>
        </p:blipFill>
        <p:spPr>
          <a:xfrm>
            <a:off x="8098559" y="2467555"/>
            <a:ext cx="609600" cy="609600"/>
          </a:xfrm>
          <a:prstGeom prst="rect">
            <a:avLst/>
          </a:prstGeom>
        </p:spPr>
      </p:pic>
      <p:pic>
        <p:nvPicPr>
          <p:cNvPr id="22" name="图片 21">
            <a:extLst>
              <a:ext uri="{FF2B5EF4-FFF2-40B4-BE49-F238E27FC236}">
                <a16:creationId xmlns:a16="http://schemas.microsoft.com/office/drawing/2014/main" id="{AE405F5D-4AA7-2D4C-9344-D128D5216706}"/>
              </a:ext>
            </a:extLst>
          </p:cNvPr>
          <p:cNvPicPr>
            <a:picLocks noChangeAspect="1"/>
          </p:cNvPicPr>
          <p:nvPr/>
        </p:nvPicPr>
        <p:blipFill>
          <a:blip r:embed="rId10"/>
          <a:stretch>
            <a:fillRect/>
          </a:stretch>
        </p:blipFill>
        <p:spPr>
          <a:xfrm>
            <a:off x="7166562" y="2467555"/>
            <a:ext cx="609600" cy="609600"/>
          </a:xfrm>
          <a:prstGeom prst="rect">
            <a:avLst/>
          </a:prstGeom>
        </p:spPr>
      </p:pic>
      <p:pic>
        <p:nvPicPr>
          <p:cNvPr id="24" name="图片 23">
            <a:extLst>
              <a:ext uri="{FF2B5EF4-FFF2-40B4-BE49-F238E27FC236}">
                <a16:creationId xmlns:a16="http://schemas.microsoft.com/office/drawing/2014/main" id="{9A147E44-2AEC-6E4E-AFF3-2266285B0EA5}"/>
              </a:ext>
            </a:extLst>
          </p:cNvPr>
          <p:cNvPicPr>
            <a:picLocks noChangeAspect="1"/>
          </p:cNvPicPr>
          <p:nvPr/>
        </p:nvPicPr>
        <p:blipFill>
          <a:blip r:embed="rId11"/>
          <a:stretch>
            <a:fillRect/>
          </a:stretch>
        </p:blipFill>
        <p:spPr>
          <a:xfrm>
            <a:off x="6234565" y="2467555"/>
            <a:ext cx="609600" cy="609600"/>
          </a:xfrm>
          <a:prstGeom prst="rect">
            <a:avLst/>
          </a:prstGeom>
        </p:spPr>
      </p:pic>
      <p:pic>
        <p:nvPicPr>
          <p:cNvPr id="26" name="图片 25">
            <a:extLst>
              <a:ext uri="{FF2B5EF4-FFF2-40B4-BE49-F238E27FC236}">
                <a16:creationId xmlns:a16="http://schemas.microsoft.com/office/drawing/2014/main" id="{1DCC74B8-7757-3C40-B9E8-EC762434CA97}"/>
              </a:ext>
            </a:extLst>
          </p:cNvPr>
          <p:cNvPicPr>
            <a:picLocks noChangeAspect="1"/>
          </p:cNvPicPr>
          <p:nvPr/>
        </p:nvPicPr>
        <p:blipFill>
          <a:blip r:embed="rId12"/>
          <a:stretch>
            <a:fillRect/>
          </a:stretch>
        </p:blipFill>
        <p:spPr>
          <a:xfrm>
            <a:off x="5302568" y="2467555"/>
            <a:ext cx="609600" cy="609600"/>
          </a:xfrm>
          <a:prstGeom prst="rect">
            <a:avLst/>
          </a:prstGeom>
        </p:spPr>
      </p:pic>
      <p:pic>
        <p:nvPicPr>
          <p:cNvPr id="28" name="图片 27">
            <a:extLst>
              <a:ext uri="{FF2B5EF4-FFF2-40B4-BE49-F238E27FC236}">
                <a16:creationId xmlns:a16="http://schemas.microsoft.com/office/drawing/2014/main" id="{D74A27BB-954A-B641-8256-78FCAC44D5D8}"/>
              </a:ext>
            </a:extLst>
          </p:cNvPr>
          <p:cNvPicPr>
            <a:picLocks noChangeAspect="1"/>
          </p:cNvPicPr>
          <p:nvPr/>
        </p:nvPicPr>
        <p:blipFill>
          <a:blip r:embed="rId13"/>
          <a:stretch>
            <a:fillRect/>
          </a:stretch>
        </p:blipFill>
        <p:spPr>
          <a:xfrm>
            <a:off x="4370571" y="2467555"/>
            <a:ext cx="609600" cy="609600"/>
          </a:xfrm>
          <a:prstGeom prst="rect">
            <a:avLst/>
          </a:prstGeom>
        </p:spPr>
      </p:pic>
      <p:pic>
        <p:nvPicPr>
          <p:cNvPr id="30" name="图片 29">
            <a:extLst>
              <a:ext uri="{FF2B5EF4-FFF2-40B4-BE49-F238E27FC236}">
                <a16:creationId xmlns:a16="http://schemas.microsoft.com/office/drawing/2014/main" id="{B8B3E164-4F0F-0441-9CA9-E58904ECBA0C}"/>
              </a:ext>
            </a:extLst>
          </p:cNvPr>
          <p:cNvPicPr>
            <a:picLocks noChangeAspect="1"/>
          </p:cNvPicPr>
          <p:nvPr/>
        </p:nvPicPr>
        <p:blipFill>
          <a:blip r:embed="rId14"/>
          <a:stretch>
            <a:fillRect/>
          </a:stretch>
        </p:blipFill>
        <p:spPr>
          <a:xfrm>
            <a:off x="3438574" y="2467555"/>
            <a:ext cx="609600" cy="609600"/>
          </a:xfrm>
          <a:prstGeom prst="rect">
            <a:avLst/>
          </a:prstGeom>
        </p:spPr>
      </p:pic>
      <p:pic>
        <p:nvPicPr>
          <p:cNvPr id="32" name="图片 31">
            <a:extLst>
              <a:ext uri="{FF2B5EF4-FFF2-40B4-BE49-F238E27FC236}">
                <a16:creationId xmlns:a16="http://schemas.microsoft.com/office/drawing/2014/main" id="{E9CEE2F1-1C82-9C40-8103-9EC528F0F267}"/>
              </a:ext>
            </a:extLst>
          </p:cNvPr>
          <p:cNvPicPr>
            <a:picLocks noChangeAspect="1"/>
          </p:cNvPicPr>
          <p:nvPr/>
        </p:nvPicPr>
        <p:blipFill>
          <a:blip r:embed="rId15"/>
          <a:stretch>
            <a:fillRect/>
          </a:stretch>
        </p:blipFill>
        <p:spPr>
          <a:xfrm>
            <a:off x="2506577" y="2467555"/>
            <a:ext cx="609600" cy="609600"/>
          </a:xfrm>
          <a:prstGeom prst="rect">
            <a:avLst/>
          </a:prstGeom>
        </p:spPr>
      </p:pic>
      <p:pic>
        <p:nvPicPr>
          <p:cNvPr id="34" name="图片 33">
            <a:extLst>
              <a:ext uri="{FF2B5EF4-FFF2-40B4-BE49-F238E27FC236}">
                <a16:creationId xmlns:a16="http://schemas.microsoft.com/office/drawing/2014/main" id="{3C7265D4-C622-A543-BC74-B947AB773231}"/>
              </a:ext>
            </a:extLst>
          </p:cNvPr>
          <p:cNvPicPr>
            <a:picLocks noChangeAspect="1"/>
          </p:cNvPicPr>
          <p:nvPr/>
        </p:nvPicPr>
        <p:blipFill>
          <a:blip r:embed="rId16"/>
          <a:stretch>
            <a:fillRect/>
          </a:stretch>
        </p:blipFill>
        <p:spPr>
          <a:xfrm>
            <a:off x="1574580" y="2467555"/>
            <a:ext cx="609600" cy="609600"/>
          </a:xfrm>
          <a:prstGeom prst="rect">
            <a:avLst/>
          </a:prstGeom>
        </p:spPr>
      </p:pic>
      <p:pic>
        <p:nvPicPr>
          <p:cNvPr id="36" name="图片 35">
            <a:extLst>
              <a:ext uri="{FF2B5EF4-FFF2-40B4-BE49-F238E27FC236}">
                <a16:creationId xmlns:a16="http://schemas.microsoft.com/office/drawing/2014/main" id="{C4D046A6-2271-9C45-B50A-65C2AA7AD324}"/>
              </a:ext>
            </a:extLst>
          </p:cNvPr>
          <p:cNvPicPr>
            <a:picLocks noChangeAspect="1"/>
          </p:cNvPicPr>
          <p:nvPr/>
        </p:nvPicPr>
        <p:blipFill>
          <a:blip r:embed="rId17"/>
          <a:stretch>
            <a:fillRect/>
          </a:stretch>
        </p:blipFill>
        <p:spPr>
          <a:xfrm>
            <a:off x="642583" y="2467555"/>
            <a:ext cx="609600" cy="609600"/>
          </a:xfrm>
          <a:prstGeom prst="rect">
            <a:avLst/>
          </a:prstGeom>
        </p:spPr>
      </p:pic>
      <p:pic>
        <p:nvPicPr>
          <p:cNvPr id="38" name="图片 37">
            <a:extLst>
              <a:ext uri="{FF2B5EF4-FFF2-40B4-BE49-F238E27FC236}">
                <a16:creationId xmlns:a16="http://schemas.microsoft.com/office/drawing/2014/main" id="{1B9FD48F-1B73-E345-9634-14DCB00638CC}"/>
              </a:ext>
            </a:extLst>
          </p:cNvPr>
          <p:cNvPicPr>
            <a:picLocks noChangeAspect="1"/>
          </p:cNvPicPr>
          <p:nvPr/>
        </p:nvPicPr>
        <p:blipFill>
          <a:blip r:embed="rId18"/>
          <a:stretch>
            <a:fillRect/>
          </a:stretch>
        </p:blipFill>
        <p:spPr>
          <a:xfrm>
            <a:off x="642583" y="1513181"/>
            <a:ext cx="609600" cy="609600"/>
          </a:xfrm>
          <a:prstGeom prst="rect">
            <a:avLst/>
          </a:prstGeom>
        </p:spPr>
      </p:pic>
      <p:pic>
        <p:nvPicPr>
          <p:cNvPr id="40" name="图片 39">
            <a:extLst>
              <a:ext uri="{FF2B5EF4-FFF2-40B4-BE49-F238E27FC236}">
                <a16:creationId xmlns:a16="http://schemas.microsoft.com/office/drawing/2014/main" id="{D14F0C49-D8CB-5041-B678-68D677CEFE6D}"/>
              </a:ext>
            </a:extLst>
          </p:cNvPr>
          <p:cNvPicPr>
            <a:picLocks noChangeAspect="1"/>
          </p:cNvPicPr>
          <p:nvPr/>
        </p:nvPicPr>
        <p:blipFill>
          <a:blip r:embed="rId19"/>
          <a:stretch>
            <a:fillRect/>
          </a:stretch>
        </p:blipFill>
        <p:spPr>
          <a:xfrm>
            <a:off x="10894547" y="1513181"/>
            <a:ext cx="609600" cy="609600"/>
          </a:xfrm>
          <a:prstGeom prst="rect">
            <a:avLst/>
          </a:prstGeom>
        </p:spPr>
      </p:pic>
      <p:pic>
        <p:nvPicPr>
          <p:cNvPr id="42" name="图片 41">
            <a:extLst>
              <a:ext uri="{FF2B5EF4-FFF2-40B4-BE49-F238E27FC236}">
                <a16:creationId xmlns:a16="http://schemas.microsoft.com/office/drawing/2014/main" id="{E4441066-E0DE-1740-B2E0-A96A882C7174}"/>
              </a:ext>
            </a:extLst>
          </p:cNvPr>
          <p:cNvPicPr>
            <a:picLocks noChangeAspect="1"/>
          </p:cNvPicPr>
          <p:nvPr/>
        </p:nvPicPr>
        <p:blipFill>
          <a:blip r:embed="rId20"/>
          <a:stretch>
            <a:fillRect/>
          </a:stretch>
        </p:blipFill>
        <p:spPr>
          <a:xfrm>
            <a:off x="1667779" y="1513181"/>
            <a:ext cx="609600" cy="609600"/>
          </a:xfrm>
          <a:prstGeom prst="rect">
            <a:avLst/>
          </a:prstGeom>
        </p:spPr>
      </p:pic>
      <p:pic>
        <p:nvPicPr>
          <p:cNvPr id="44" name="图片 43">
            <a:extLst>
              <a:ext uri="{FF2B5EF4-FFF2-40B4-BE49-F238E27FC236}">
                <a16:creationId xmlns:a16="http://schemas.microsoft.com/office/drawing/2014/main" id="{99C732CC-A94A-C547-8FE3-4908AEDB0267}"/>
              </a:ext>
            </a:extLst>
          </p:cNvPr>
          <p:cNvPicPr>
            <a:picLocks noChangeAspect="1"/>
          </p:cNvPicPr>
          <p:nvPr/>
        </p:nvPicPr>
        <p:blipFill>
          <a:blip r:embed="rId21"/>
          <a:stretch>
            <a:fillRect/>
          </a:stretch>
        </p:blipFill>
        <p:spPr>
          <a:xfrm>
            <a:off x="2692975" y="1513181"/>
            <a:ext cx="609600" cy="609600"/>
          </a:xfrm>
          <a:prstGeom prst="rect">
            <a:avLst/>
          </a:prstGeom>
        </p:spPr>
      </p:pic>
      <p:pic>
        <p:nvPicPr>
          <p:cNvPr id="46" name="图片 45">
            <a:extLst>
              <a:ext uri="{FF2B5EF4-FFF2-40B4-BE49-F238E27FC236}">
                <a16:creationId xmlns:a16="http://schemas.microsoft.com/office/drawing/2014/main" id="{E2FC1305-7AEC-D34C-9806-E1C4C8953E99}"/>
              </a:ext>
            </a:extLst>
          </p:cNvPr>
          <p:cNvPicPr>
            <a:picLocks noChangeAspect="1"/>
          </p:cNvPicPr>
          <p:nvPr/>
        </p:nvPicPr>
        <p:blipFill>
          <a:blip r:embed="rId22"/>
          <a:stretch>
            <a:fillRect/>
          </a:stretch>
        </p:blipFill>
        <p:spPr>
          <a:xfrm>
            <a:off x="9869347" y="1513181"/>
            <a:ext cx="609600" cy="609600"/>
          </a:xfrm>
          <a:prstGeom prst="rect">
            <a:avLst/>
          </a:prstGeom>
        </p:spPr>
      </p:pic>
      <p:pic>
        <p:nvPicPr>
          <p:cNvPr id="48" name="图片 47">
            <a:extLst>
              <a:ext uri="{FF2B5EF4-FFF2-40B4-BE49-F238E27FC236}">
                <a16:creationId xmlns:a16="http://schemas.microsoft.com/office/drawing/2014/main" id="{AA297626-6826-D64F-A34C-3DA38F8DACD6}"/>
              </a:ext>
            </a:extLst>
          </p:cNvPr>
          <p:cNvPicPr>
            <a:picLocks noChangeAspect="1"/>
          </p:cNvPicPr>
          <p:nvPr/>
        </p:nvPicPr>
        <p:blipFill>
          <a:blip r:embed="rId23"/>
          <a:stretch>
            <a:fillRect/>
          </a:stretch>
        </p:blipFill>
        <p:spPr>
          <a:xfrm>
            <a:off x="8844151" y="1513181"/>
            <a:ext cx="609600" cy="609600"/>
          </a:xfrm>
          <a:prstGeom prst="rect">
            <a:avLst/>
          </a:prstGeom>
        </p:spPr>
      </p:pic>
      <p:pic>
        <p:nvPicPr>
          <p:cNvPr id="50" name="图片 49">
            <a:extLst>
              <a:ext uri="{FF2B5EF4-FFF2-40B4-BE49-F238E27FC236}">
                <a16:creationId xmlns:a16="http://schemas.microsoft.com/office/drawing/2014/main" id="{D6F42E0B-2628-3247-BC6F-F5D840D20624}"/>
              </a:ext>
            </a:extLst>
          </p:cNvPr>
          <p:cNvPicPr>
            <a:picLocks noChangeAspect="1"/>
          </p:cNvPicPr>
          <p:nvPr/>
        </p:nvPicPr>
        <p:blipFill>
          <a:blip r:embed="rId24"/>
          <a:stretch>
            <a:fillRect/>
          </a:stretch>
        </p:blipFill>
        <p:spPr>
          <a:xfrm>
            <a:off x="7818955" y="1513181"/>
            <a:ext cx="609600" cy="609600"/>
          </a:xfrm>
          <a:prstGeom prst="rect">
            <a:avLst/>
          </a:prstGeom>
        </p:spPr>
      </p:pic>
      <p:pic>
        <p:nvPicPr>
          <p:cNvPr id="52" name="图片 51">
            <a:extLst>
              <a:ext uri="{FF2B5EF4-FFF2-40B4-BE49-F238E27FC236}">
                <a16:creationId xmlns:a16="http://schemas.microsoft.com/office/drawing/2014/main" id="{DAFF9206-9CE5-754A-AF2E-77492FA38C4D}"/>
              </a:ext>
            </a:extLst>
          </p:cNvPr>
          <p:cNvPicPr>
            <a:picLocks noChangeAspect="1"/>
          </p:cNvPicPr>
          <p:nvPr/>
        </p:nvPicPr>
        <p:blipFill>
          <a:blip r:embed="rId25"/>
          <a:stretch>
            <a:fillRect/>
          </a:stretch>
        </p:blipFill>
        <p:spPr>
          <a:xfrm>
            <a:off x="6793759" y="1513181"/>
            <a:ext cx="609600" cy="609600"/>
          </a:xfrm>
          <a:prstGeom prst="rect">
            <a:avLst/>
          </a:prstGeom>
        </p:spPr>
      </p:pic>
      <p:pic>
        <p:nvPicPr>
          <p:cNvPr id="54" name="图片 53">
            <a:extLst>
              <a:ext uri="{FF2B5EF4-FFF2-40B4-BE49-F238E27FC236}">
                <a16:creationId xmlns:a16="http://schemas.microsoft.com/office/drawing/2014/main" id="{984A3A26-D1B3-B54E-9D28-18C8B6385A4A}"/>
              </a:ext>
            </a:extLst>
          </p:cNvPr>
          <p:cNvPicPr>
            <a:picLocks noChangeAspect="1"/>
          </p:cNvPicPr>
          <p:nvPr/>
        </p:nvPicPr>
        <p:blipFill>
          <a:blip r:embed="rId26"/>
          <a:stretch>
            <a:fillRect/>
          </a:stretch>
        </p:blipFill>
        <p:spPr>
          <a:xfrm>
            <a:off x="5768563" y="1513181"/>
            <a:ext cx="609600" cy="609600"/>
          </a:xfrm>
          <a:prstGeom prst="rect">
            <a:avLst/>
          </a:prstGeom>
        </p:spPr>
      </p:pic>
      <p:pic>
        <p:nvPicPr>
          <p:cNvPr id="56" name="图片 55">
            <a:extLst>
              <a:ext uri="{FF2B5EF4-FFF2-40B4-BE49-F238E27FC236}">
                <a16:creationId xmlns:a16="http://schemas.microsoft.com/office/drawing/2014/main" id="{41592857-2A07-B54B-8825-00A99E91B84F}"/>
              </a:ext>
            </a:extLst>
          </p:cNvPr>
          <p:cNvPicPr>
            <a:picLocks noChangeAspect="1"/>
          </p:cNvPicPr>
          <p:nvPr/>
        </p:nvPicPr>
        <p:blipFill>
          <a:blip r:embed="rId27"/>
          <a:stretch>
            <a:fillRect/>
          </a:stretch>
        </p:blipFill>
        <p:spPr>
          <a:xfrm>
            <a:off x="4743367" y="1513181"/>
            <a:ext cx="609600" cy="609600"/>
          </a:xfrm>
          <a:prstGeom prst="rect">
            <a:avLst/>
          </a:prstGeom>
        </p:spPr>
      </p:pic>
      <p:pic>
        <p:nvPicPr>
          <p:cNvPr id="58" name="图片 57">
            <a:extLst>
              <a:ext uri="{FF2B5EF4-FFF2-40B4-BE49-F238E27FC236}">
                <a16:creationId xmlns:a16="http://schemas.microsoft.com/office/drawing/2014/main" id="{36D71207-FF15-8044-BA4A-DDA66AA7BAAB}"/>
              </a:ext>
            </a:extLst>
          </p:cNvPr>
          <p:cNvPicPr>
            <a:picLocks noChangeAspect="1"/>
          </p:cNvPicPr>
          <p:nvPr/>
        </p:nvPicPr>
        <p:blipFill>
          <a:blip r:embed="rId28"/>
          <a:stretch>
            <a:fillRect/>
          </a:stretch>
        </p:blipFill>
        <p:spPr>
          <a:xfrm>
            <a:off x="3718171" y="1513181"/>
            <a:ext cx="609600" cy="609600"/>
          </a:xfrm>
          <a:prstGeom prst="rect">
            <a:avLst/>
          </a:prstGeom>
        </p:spPr>
      </p:pic>
      <p:pic>
        <p:nvPicPr>
          <p:cNvPr id="166" name="图片 165">
            <a:extLst>
              <a:ext uri="{FF2B5EF4-FFF2-40B4-BE49-F238E27FC236}">
                <a16:creationId xmlns:a16="http://schemas.microsoft.com/office/drawing/2014/main" id="{4E5F9E46-8A3F-5048-8CB3-9AB14D716BDF}"/>
              </a:ext>
            </a:extLst>
          </p:cNvPr>
          <p:cNvPicPr>
            <a:picLocks noChangeAspect="1"/>
          </p:cNvPicPr>
          <p:nvPr/>
        </p:nvPicPr>
        <p:blipFill>
          <a:blip r:embed="rId29"/>
          <a:stretch>
            <a:fillRect/>
          </a:stretch>
        </p:blipFill>
        <p:spPr>
          <a:xfrm>
            <a:off x="10894547" y="5467530"/>
            <a:ext cx="609600" cy="609600"/>
          </a:xfrm>
          <a:prstGeom prst="rect">
            <a:avLst/>
          </a:prstGeom>
        </p:spPr>
      </p:pic>
      <p:pic>
        <p:nvPicPr>
          <p:cNvPr id="168" name="图片 167">
            <a:extLst>
              <a:ext uri="{FF2B5EF4-FFF2-40B4-BE49-F238E27FC236}">
                <a16:creationId xmlns:a16="http://schemas.microsoft.com/office/drawing/2014/main" id="{D4DB8FF9-F2F1-A947-ABBD-BCE7AF8131CD}"/>
              </a:ext>
            </a:extLst>
          </p:cNvPr>
          <p:cNvPicPr>
            <a:picLocks noChangeAspect="1"/>
          </p:cNvPicPr>
          <p:nvPr/>
        </p:nvPicPr>
        <p:blipFill>
          <a:blip r:embed="rId30"/>
          <a:stretch>
            <a:fillRect/>
          </a:stretch>
        </p:blipFill>
        <p:spPr>
          <a:xfrm>
            <a:off x="9962553" y="5467530"/>
            <a:ext cx="609600" cy="609600"/>
          </a:xfrm>
          <a:prstGeom prst="rect">
            <a:avLst/>
          </a:prstGeom>
        </p:spPr>
      </p:pic>
      <p:pic>
        <p:nvPicPr>
          <p:cNvPr id="170" name="图片 169">
            <a:extLst>
              <a:ext uri="{FF2B5EF4-FFF2-40B4-BE49-F238E27FC236}">
                <a16:creationId xmlns:a16="http://schemas.microsoft.com/office/drawing/2014/main" id="{9A3D146A-A105-3A48-8A4B-0C6F0B66268F}"/>
              </a:ext>
            </a:extLst>
          </p:cNvPr>
          <p:cNvPicPr>
            <a:picLocks noChangeAspect="1"/>
          </p:cNvPicPr>
          <p:nvPr/>
        </p:nvPicPr>
        <p:blipFill>
          <a:blip r:embed="rId31"/>
          <a:stretch>
            <a:fillRect/>
          </a:stretch>
        </p:blipFill>
        <p:spPr>
          <a:xfrm>
            <a:off x="9030556" y="5467530"/>
            <a:ext cx="609600" cy="609600"/>
          </a:xfrm>
          <a:prstGeom prst="rect">
            <a:avLst/>
          </a:prstGeom>
        </p:spPr>
      </p:pic>
      <p:pic>
        <p:nvPicPr>
          <p:cNvPr id="172" name="图片 171">
            <a:extLst>
              <a:ext uri="{FF2B5EF4-FFF2-40B4-BE49-F238E27FC236}">
                <a16:creationId xmlns:a16="http://schemas.microsoft.com/office/drawing/2014/main" id="{B7C60C9E-342D-4C47-9D5F-FB8A4E91DF8A}"/>
              </a:ext>
            </a:extLst>
          </p:cNvPr>
          <p:cNvPicPr>
            <a:picLocks noChangeAspect="1"/>
          </p:cNvPicPr>
          <p:nvPr/>
        </p:nvPicPr>
        <p:blipFill>
          <a:blip r:embed="rId32"/>
          <a:stretch>
            <a:fillRect/>
          </a:stretch>
        </p:blipFill>
        <p:spPr>
          <a:xfrm>
            <a:off x="8098559" y="5467530"/>
            <a:ext cx="609600" cy="609600"/>
          </a:xfrm>
          <a:prstGeom prst="rect">
            <a:avLst/>
          </a:prstGeom>
        </p:spPr>
      </p:pic>
      <p:pic>
        <p:nvPicPr>
          <p:cNvPr id="174" name="图片 173">
            <a:extLst>
              <a:ext uri="{FF2B5EF4-FFF2-40B4-BE49-F238E27FC236}">
                <a16:creationId xmlns:a16="http://schemas.microsoft.com/office/drawing/2014/main" id="{CEF24839-C315-1845-9342-006D195F91E9}"/>
              </a:ext>
            </a:extLst>
          </p:cNvPr>
          <p:cNvPicPr>
            <a:picLocks noChangeAspect="1"/>
          </p:cNvPicPr>
          <p:nvPr/>
        </p:nvPicPr>
        <p:blipFill>
          <a:blip r:embed="rId33"/>
          <a:stretch>
            <a:fillRect/>
          </a:stretch>
        </p:blipFill>
        <p:spPr>
          <a:xfrm>
            <a:off x="7166562" y="5467530"/>
            <a:ext cx="609600" cy="609600"/>
          </a:xfrm>
          <a:prstGeom prst="rect">
            <a:avLst/>
          </a:prstGeom>
        </p:spPr>
      </p:pic>
      <p:pic>
        <p:nvPicPr>
          <p:cNvPr id="176" name="图片 175">
            <a:extLst>
              <a:ext uri="{FF2B5EF4-FFF2-40B4-BE49-F238E27FC236}">
                <a16:creationId xmlns:a16="http://schemas.microsoft.com/office/drawing/2014/main" id="{A45B8377-988D-6444-BE79-528A7BFB06EF}"/>
              </a:ext>
            </a:extLst>
          </p:cNvPr>
          <p:cNvPicPr>
            <a:picLocks noChangeAspect="1"/>
          </p:cNvPicPr>
          <p:nvPr/>
        </p:nvPicPr>
        <p:blipFill>
          <a:blip r:embed="rId34"/>
          <a:stretch>
            <a:fillRect/>
          </a:stretch>
        </p:blipFill>
        <p:spPr>
          <a:xfrm>
            <a:off x="6234565" y="5467530"/>
            <a:ext cx="609600" cy="609600"/>
          </a:xfrm>
          <a:prstGeom prst="rect">
            <a:avLst/>
          </a:prstGeom>
        </p:spPr>
      </p:pic>
      <p:pic>
        <p:nvPicPr>
          <p:cNvPr id="178" name="图片 177">
            <a:extLst>
              <a:ext uri="{FF2B5EF4-FFF2-40B4-BE49-F238E27FC236}">
                <a16:creationId xmlns:a16="http://schemas.microsoft.com/office/drawing/2014/main" id="{0C28A774-7AF9-EF4A-8FE3-696A2ED316EF}"/>
              </a:ext>
            </a:extLst>
          </p:cNvPr>
          <p:cNvPicPr>
            <a:picLocks noChangeAspect="1"/>
          </p:cNvPicPr>
          <p:nvPr/>
        </p:nvPicPr>
        <p:blipFill>
          <a:blip r:embed="rId35"/>
          <a:stretch>
            <a:fillRect/>
          </a:stretch>
        </p:blipFill>
        <p:spPr>
          <a:xfrm>
            <a:off x="3438574" y="5467530"/>
            <a:ext cx="609600" cy="609600"/>
          </a:xfrm>
          <a:prstGeom prst="rect">
            <a:avLst/>
          </a:prstGeom>
        </p:spPr>
      </p:pic>
      <p:pic>
        <p:nvPicPr>
          <p:cNvPr id="180" name="图片 179">
            <a:extLst>
              <a:ext uri="{FF2B5EF4-FFF2-40B4-BE49-F238E27FC236}">
                <a16:creationId xmlns:a16="http://schemas.microsoft.com/office/drawing/2014/main" id="{CB0E3892-D74E-3D45-9C65-7DB3AB1D73D8}"/>
              </a:ext>
            </a:extLst>
          </p:cNvPr>
          <p:cNvPicPr>
            <a:picLocks noChangeAspect="1"/>
          </p:cNvPicPr>
          <p:nvPr/>
        </p:nvPicPr>
        <p:blipFill>
          <a:blip r:embed="rId36"/>
          <a:stretch>
            <a:fillRect/>
          </a:stretch>
        </p:blipFill>
        <p:spPr>
          <a:xfrm>
            <a:off x="1574580" y="5467530"/>
            <a:ext cx="609600" cy="609600"/>
          </a:xfrm>
          <a:prstGeom prst="rect">
            <a:avLst/>
          </a:prstGeom>
        </p:spPr>
      </p:pic>
      <p:pic>
        <p:nvPicPr>
          <p:cNvPr id="182" name="图片 181">
            <a:extLst>
              <a:ext uri="{FF2B5EF4-FFF2-40B4-BE49-F238E27FC236}">
                <a16:creationId xmlns:a16="http://schemas.microsoft.com/office/drawing/2014/main" id="{5A85E501-BBF4-A248-8DBF-7993CFD61361}"/>
              </a:ext>
            </a:extLst>
          </p:cNvPr>
          <p:cNvPicPr>
            <a:picLocks noChangeAspect="1"/>
          </p:cNvPicPr>
          <p:nvPr/>
        </p:nvPicPr>
        <p:blipFill>
          <a:blip r:embed="rId37"/>
          <a:stretch>
            <a:fillRect/>
          </a:stretch>
        </p:blipFill>
        <p:spPr>
          <a:xfrm>
            <a:off x="5302568" y="5467530"/>
            <a:ext cx="609600" cy="609600"/>
          </a:xfrm>
          <a:prstGeom prst="rect">
            <a:avLst/>
          </a:prstGeom>
        </p:spPr>
      </p:pic>
      <p:pic>
        <p:nvPicPr>
          <p:cNvPr id="184" name="图片 183">
            <a:extLst>
              <a:ext uri="{FF2B5EF4-FFF2-40B4-BE49-F238E27FC236}">
                <a16:creationId xmlns:a16="http://schemas.microsoft.com/office/drawing/2014/main" id="{B2D0C1C2-BD79-7648-B4F2-2804AE3E4296}"/>
              </a:ext>
            </a:extLst>
          </p:cNvPr>
          <p:cNvPicPr>
            <a:picLocks noChangeAspect="1"/>
          </p:cNvPicPr>
          <p:nvPr/>
        </p:nvPicPr>
        <p:blipFill>
          <a:blip r:embed="rId38"/>
          <a:stretch>
            <a:fillRect/>
          </a:stretch>
        </p:blipFill>
        <p:spPr>
          <a:xfrm>
            <a:off x="4370571" y="5467530"/>
            <a:ext cx="609600" cy="609600"/>
          </a:xfrm>
          <a:prstGeom prst="rect">
            <a:avLst/>
          </a:prstGeom>
        </p:spPr>
      </p:pic>
      <p:pic>
        <p:nvPicPr>
          <p:cNvPr id="188" name="图片 187">
            <a:extLst>
              <a:ext uri="{FF2B5EF4-FFF2-40B4-BE49-F238E27FC236}">
                <a16:creationId xmlns:a16="http://schemas.microsoft.com/office/drawing/2014/main" id="{DBA9B578-E38E-4441-92C9-9C112AEB1C69}"/>
              </a:ext>
            </a:extLst>
          </p:cNvPr>
          <p:cNvPicPr>
            <a:picLocks noChangeAspect="1"/>
          </p:cNvPicPr>
          <p:nvPr/>
        </p:nvPicPr>
        <p:blipFill>
          <a:blip r:embed="rId39"/>
          <a:stretch>
            <a:fillRect/>
          </a:stretch>
        </p:blipFill>
        <p:spPr>
          <a:xfrm>
            <a:off x="2506577" y="5467530"/>
            <a:ext cx="609600" cy="609600"/>
          </a:xfrm>
          <a:prstGeom prst="rect">
            <a:avLst/>
          </a:prstGeom>
        </p:spPr>
      </p:pic>
      <p:pic>
        <p:nvPicPr>
          <p:cNvPr id="192" name="图片 191">
            <a:extLst>
              <a:ext uri="{FF2B5EF4-FFF2-40B4-BE49-F238E27FC236}">
                <a16:creationId xmlns:a16="http://schemas.microsoft.com/office/drawing/2014/main" id="{74113CD2-A297-3D44-A977-E3F8750EBCB4}"/>
              </a:ext>
            </a:extLst>
          </p:cNvPr>
          <p:cNvPicPr>
            <a:picLocks noChangeAspect="1"/>
          </p:cNvPicPr>
          <p:nvPr/>
        </p:nvPicPr>
        <p:blipFill>
          <a:blip r:embed="rId40"/>
          <a:stretch>
            <a:fillRect/>
          </a:stretch>
        </p:blipFill>
        <p:spPr>
          <a:xfrm>
            <a:off x="642583" y="5467530"/>
            <a:ext cx="609600" cy="609600"/>
          </a:xfrm>
          <a:prstGeom prst="rect">
            <a:avLst/>
          </a:prstGeom>
        </p:spPr>
      </p:pic>
      <p:pic>
        <p:nvPicPr>
          <p:cNvPr id="194" name="图片 193">
            <a:extLst>
              <a:ext uri="{FF2B5EF4-FFF2-40B4-BE49-F238E27FC236}">
                <a16:creationId xmlns:a16="http://schemas.microsoft.com/office/drawing/2014/main" id="{6484474B-50B6-0445-A95F-6AB6FE14407D}"/>
              </a:ext>
            </a:extLst>
          </p:cNvPr>
          <p:cNvPicPr>
            <a:picLocks noChangeAspect="1"/>
          </p:cNvPicPr>
          <p:nvPr/>
        </p:nvPicPr>
        <p:blipFill>
          <a:blip r:embed="rId41"/>
          <a:stretch>
            <a:fillRect/>
          </a:stretch>
        </p:blipFill>
        <p:spPr>
          <a:xfrm>
            <a:off x="642583" y="4470061"/>
            <a:ext cx="609600" cy="609600"/>
          </a:xfrm>
          <a:prstGeom prst="rect">
            <a:avLst/>
          </a:prstGeom>
        </p:spPr>
      </p:pic>
      <p:pic>
        <p:nvPicPr>
          <p:cNvPr id="196" name="图片 195">
            <a:extLst>
              <a:ext uri="{FF2B5EF4-FFF2-40B4-BE49-F238E27FC236}">
                <a16:creationId xmlns:a16="http://schemas.microsoft.com/office/drawing/2014/main" id="{B3F3A488-AA5A-7143-A9E5-7CB5012979A8}"/>
              </a:ext>
            </a:extLst>
          </p:cNvPr>
          <p:cNvPicPr>
            <a:picLocks noChangeAspect="1"/>
          </p:cNvPicPr>
          <p:nvPr/>
        </p:nvPicPr>
        <p:blipFill>
          <a:blip r:embed="rId42"/>
          <a:stretch>
            <a:fillRect/>
          </a:stretch>
        </p:blipFill>
        <p:spPr>
          <a:xfrm>
            <a:off x="1574580" y="4470061"/>
            <a:ext cx="609600" cy="609600"/>
          </a:xfrm>
          <a:prstGeom prst="rect">
            <a:avLst/>
          </a:prstGeom>
        </p:spPr>
      </p:pic>
      <p:pic>
        <p:nvPicPr>
          <p:cNvPr id="198" name="图片 197">
            <a:extLst>
              <a:ext uri="{FF2B5EF4-FFF2-40B4-BE49-F238E27FC236}">
                <a16:creationId xmlns:a16="http://schemas.microsoft.com/office/drawing/2014/main" id="{E60BAAA2-5B1F-4044-8C39-5A20D42B3D6B}"/>
              </a:ext>
            </a:extLst>
          </p:cNvPr>
          <p:cNvPicPr>
            <a:picLocks noChangeAspect="1"/>
          </p:cNvPicPr>
          <p:nvPr/>
        </p:nvPicPr>
        <p:blipFill>
          <a:blip r:embed="rId43"/>
          <a:stretch>
            <a:fillRect/>
          </a:stretch>
        </p:blipFill>
        <p:spPr>
          <a:xfrm>
            <a:off x="2506577" y="4470061"/>
            <a:ext cx="609600" cy="609600"/>
          </a:xfrm>
          <a:prstGeom prst="rect">
            <a:avLst/>
          </a:prstGeom>
        </p:spPr>
      </p:pic>
      <p:pic>
        <p:nvPicPr>
          <p:cNvPr id="200" name="图片 199">
            <a:extLst>
              <a:ext uri="{FF2B5EF4-FFF2-40B4-BE49-F238E27FC236}">
                <a16:creationId xmlns:a16="http://schemas.microsoft.com/office/drawing/2014/main" id="{D1D948A2-4A7C-9848-A29C-DC32AD97CECE}"/>
              </a:ext>
            </a:extLst>
          </p:cNvPr>
          <p:cNvPicPr>
            <a:picLocks noChangeAspect="1"/>
          </p:cNvPicPr>
          <p:nvPr/>
        </p:nvPicPr>
        <p:blipFill>
          <a:blip r:embed="rId44"/>
          <a:stretch>
            <a:fillRect/>
          </a:stretch>
        </p:blipFill>
        <p:spPr>
          <a:xfrm>
            <a:off x="3438574" y="4470061"/>
            <a:ext cx="609600" cy="609600"/>
          </a:xfrm>
          <a:prstGeom prst="rect">
            <a:avLst/>
          </a:prstGeom>
        </p:spPr>
      </p:pic>
      <p:pic>
        <p:nvPicPr>
          <p:cNvPr id="202" name="图片 201">
            <a:extLst>
              <a:ext uri="{FF2B5EF4-FFF2-40B4-BE49-F238E27FC236}">
                <a16:creationId xmlns:a16="http://schemas.microsoft.com/office/drawing/2014/main" id="{A0EBB4FF-E372-1247-9B89-9A86317841A0}"/>
              </a:ext>
            </a:extLst>
          </p:cNvPr>
          <p:cNvPicPr>
            <a:picLocks noChangeAspect="1"/>
          </p:cNvPicPr>
          <p:nvPr/>
        </p:nvPicPr>
        <p:blipFill>
          <a:blip r:embed="rId45"/>
          <a:stretch>
            <a:fillRect/>
          </a:stretch>
        </p:blipFill>
        <p:spPr>
          <a:xfrm>
            <a:off x="4370571" y="4470061"/>
            <a:ext cx="609600" cy="609600"/>
          </a:xfrm>
          <a:prstGeom prst="rect">
            <a:avLst/>
          </a:prstGeom>
        </p:spPr>
      </p:pic>
      <p:pic>
        <p:nvPicPr>
          <p:cNvPr id="204" name="图片 203">
            <a:extLst>
              <a:ext uri="{FF2B5EF4-FFF2-40B4-BE49-F238E27FC236}">
                <a16:creationId xmlns:a16="http://schemas.microsoft.com/office/drawing/2014/main" id="{C563A770-BB2F-9240-9AFE-CD53619400C8}"/>
              </a:ext>
            </a:extLst>
          </p:cNvPr>
          <p:cNvPicPr>
            <a:picLocks noChangeAspect="1"/>
          </p:cNvPicPr>
          <p:nvPr/>
        </p:nvPicPr>
        <p:blipFill>
          <a:blip r:embed="rId46"/>
          <a:stretch>
            <a:fillRect/>
          </a:stretch>
        </p:blipFill>
        <p:spPr>
          <a:xfrm>
            <a:off x="5302568" y="4470061"/>
            <a:ext cx="609600" cy="609600"/>
          </a:xfrm>
          <a:prstGeom prst="rect">
            <a:avLst/>
          </a:prstGeom>
        </p:spPr>
      </p:pic>
      <p:pic>
        <p:nvPicPr>
          <p:cNvPr id="206" name="图片 205">
            <a:extLst>
              <a:ext uri="{FF2B5EF4-FFF2-40B4-BE49-F238E27FC236}">
                <a16:creationId xmlns:a16="http://schemas.microsoft.com/office/drawing/2014/main" id="{268516FD-4D40-3547-8CBF-59D404BE733E}"/>
              </a:ext>
            </a:extLst>
          </p:cNvPr>
          <p:cNvPicPr>
            <a:picLocks noChangeAspect="1"/>
          </p:cNvPicPr>
          <p:nvPr/>
        </p:nvPicPr>
        <p:blipFill>
          <a:blip r:embed="rId47"/>
          <a:stretch>
            <a:fillRect/>
          </a:stretch>
        </p:blipFill>
        <p:spPr>
          <a:xfrm>
            <a:off x="6234565" y="4470061"/>
            <a:ext cx="609600" cy="609600"/>
          </a:xfrm>
          <a:prstGeom prst="rect">
            <a:avLst/>
          </a:prstGeom>
        </p:spPr>
      </p:pic>
      <p:pic>
        <p:nvPicPr>
          <p:cNvPr id="208" name="图片 207">
            <a:extLst>
              <a:ext uri="{FF2B5EF4-FFF2-40B4-BE49-F238E27FC236}">
                <a16:creationId xmlns:a16="http://schemas.microsoft.com/office/drawing/2014/main" id="{46094A3D-F98A-5740-A0A7-671C7F8843E2}"/>
              </a:ext>
            </a:extLst>
          </p:cNvPr>
          <p:cNvPicPr>
            <a:picLocks noChangeAspect="1"/>
          </p:cNvPicPr>
          <p:nvPr/>
        </p:nvPicPr>
        <p:blipFill>
          <a:blip r:embed="rId48"/>
          <a:stretch>
            <a:fillRect/>
          </a:stretch>
        </p:blipFill>
        <p:spPr>
          <a:xfrm>
            <a:off x="7166562" y="4470061"/>
            <a:ext cx="609600" cy="609600"/>
          </a:xfrm>
          <a:prstGeom prst="rect">
            <a:avLst/>
          </a:prstGeom>
        </p:spPr>
      </p:pic>
      <p:pic>
        <p:nvPicPr>
          <p:cNvPr id="210" name="图片 209">
            <a:extLst>
              <a:ext uri="{FF2B5EF4-FFF2-40B4-BE49-F238E27FC236}">
                <a16:creationId xmlns:a16="http://schemas.microsoft.com/office/drawing/2014/main" id="{DABF28F6-0F5A-3745-9C28-B44EBC2A1B46}"/>
              </a:ext>
            </a:extLst>
          </p:cNvPr>
          <p:cNvPicPr>
            <a:picLocks noChangeAspect="1"/>
          </p:cNvPicPr>
          <p:nvPr/>
        </p:nvPicPr>
        <p:blipFill>
          <a:blip r:embed="rId49"/>
          <a:stretch>
            <a:fillRect/>
          </a:stretch>
        </p:blipFill>
        <p:spPr>
          <a:xfrm>
            <a:off x="8098559" y="4470061"/>
            <a:ext cx="609600" cy="609600"/>
          </a:xfrm>
          <a:prstGeom prst="rect">
            <a:avLst/>
          </a:prstGeom>
        </p:spPr>
      </p:pic>
      <p:pic>
        <p:nvPicPr>
          <p:cNvPr id="212" name="图片 211">
            <a:extLst>
              <a:ext uri="{FF2B5EF4-FFF2-40B4-BE49-F238E27FC236}">
                <a16:creationId xmlns:a16="http://schemas.microsoft.com/office/drawing/2014/main" id="{59C4B918-CF61-4E48-BFAD-EE5D2285F497}"/>
              </a:ext>
            </a:extLst>
          </p:cNvPr>
          <p:cNvPicPr>
            <a:picLocks noChangeAspect="1"/>
          </p:cNvPicPr>
          <p:nvPr/>
        </p:nvPicPr>
        <p:blipFill>
          <a:blip r:embed="rId50"/>
          <a:stretch>
            <a:fillRect/>
          </a:stretch>
        </p:blipFill>
        <p:spPr>
          <a:xfrm>
            <a:off x="9030556" y="4470061"/>
            <a:ext cx="609600" cy="609600"/>
          </a:xfrm>
          <a:prstGeom prst="rect">
            <a:avLst/>
          </a:prstGeom>
        </p:spPr>
      </p:pic>
      <p:pic>
        <p:nvPicPr>
          <p:cNvPr id="214" name="图片 213">
            <a:extLst>
              <a:ext uri="{FF2B5EF4-FFF2-40B4-BE49-F238E27FC236}">
                <a16:creationId xmlns:a16="http://schemas.microsoft.com/office/drawing/2014/main" id="{92718ABE-F783-BB44-8693-62BF7C18D5EF}"/>
              </a:ext>
            </a:extLst>
          </p:cNvPr>
          <p:cNvPicPr>
            <a:picLocks noChangeAspect="1"/>
          </p:cNvPicPr>
          <p:nvPr/>
        </p:nvPicPr>
        <p:blipFill>
          <a:blip r:embed="rId51"/>
          <a:stretch>
            <a:fillRect/>
          </a:stretch>
        </p:blipFill>
        <p:spPr>
          <a:xfrm>
            <a:off x="9962553" y="4470061"/>
            <a:ext cx="609600" cy="609600"/>
          </a:xfrm>
          <a:prstGeom prst="rect">
            <a:avLst/>
          </a:prstGeom>
        </p:spPr>
      </p:pic>
      <p:pic>
        <p:nvPicPr>
          <p:cNvPr id="216" name="图片 215">
            <a:extLst>
              <a:ext uri="{FF2B5EF4-FFF2-40B4-BE49-F238E27FC236}">
                <a16:creationId xmlns:a16="http://schemas.microsoft.com/office/drawing/2014/main" id="{76871A62-52F9-2148-A4E7-E6BF96DF8C53}"/>
              </a:ext>
            </a:extLst>
          </p:cNvPr>
          <p:cNvPicPr>
            <a:picLocks noChangeAspect="1"/>
          </p:cNvPicPr>
          <p:nvPr/>
        </p:nvPicPr>
        <p:blipFill>
          <a:blip r:embed="rId52"/>
          <a:stretch>
            <a:fillRect/>
          </a:stretch>
        </p:blipFill>
        <p:spPr>
          <a:xfrm>
            <a:off x="10894547" y="4470061"/>
            <a:ext cx="609600" cy="609600"/>
          </a:xfrm>
          <a:prstGeom prst="rect">
            <a:avLst/>
          </a:prstGeom>
        </p:spPr>
      </p:pic>
      <p:pic>
        <p:nvPicPr>
          <p:cNvPr id="218" name="图片 217">
            <a:extLst>
              <a:ext uri="{FF2B5EF4-FFF2-40B4-BE49-F238E27FC236}">
                <a16:creationId xmlns:a16="http://schemas.microsoft.com/office/drawing/2014/main" id="{2872287E-96B5-C04C-A814-40F8965A9D8B}"/>
              </a:ext>
            </a:extLst>
          </p:cNvPr>
          <p:cNvPicPr>
            <a:picLocks noChangeAspect="1"/>
          </p:cNvPicPr>
          <p:nvPr/>
        </p:nvPicPr>
        <p:blipFill>
          <a:blip r:embed="rId53"/>
          <a:stretch>
            <a:fillRect/>
          </a:stretch>
        </p:blipFill>
        <p:spPr>
          <a:xfrm>
            <a:off x="642583" y="3500627"/>
            <a:ext cx="609600" cy="609600"/>
          </a:xfrm>
          <a:prstGeom prst="rect">
            <a:avLst/>
          </a:prstGeom>
        </p:spPr>
      </p:pic>
      <p:pic>
        <p:nvPicPr>
          <p:cNvPr id="220" name="图片 219">
            <a:extLst>
              <a:ext uri="{FF2B5EF4-FFF2-40B4-BE49-F238E27FC236}">
                <a16:creationId xmlns:a16="http://schemas.microsoft.com/office/drawing/2014/main" id="{37D4F941-7927-5647-A9AA-5CC26E54F0C7}"/>
              </a:ext>
            </a:extLst>
          </p:cNvPr>
          <p:cNvPicPr>
            <a:picLocks noChangeAspect="1"/>
          </p:cNvPicPr>
          <p:nvPr/>
        </p:nvPicPr>
        <p:blipFill>
          <a:blip r:embed="rId54"/>
          <a:stretch>
            <a:fillRect/>
          </a:stretch>
        </p:blipFill>
        <p:spPr>
          <a:xfrm>
            <a:off x="1574580" y="3500627"/>
            <a:ext cx="609600" cy="609600"/>
          </a:xfrm>
          <a:prstGeom prst="rect">
            <a:avLst/>
          </a:prstGeom>
        </p:spPr>
      </p:pic>
      <p:pic>
        <p:nvPicPr>
          <p:cNvPr id="222" name="图片 221">
            <a:extLst>
              <a:ext uri="{FF2B5EF4-FFF2-40B4-BE49-F238E27FC236}">
                <a16:creationId xmlns:a16="http://schemas.microsoft.com/office/drawing/2014/main" id="{D031AEA5-C700-7E47-B420-39A51BE8D26F}"/>
              </a:ext>
            </a:extLst>
          </p:cNvPr>
          <p:cNvPicPr>
            <a:picLocks noChangeAspect="1"/>
          </p:cNvPicPr>
          <p:nvPr/>
        </p:nvPicPr>
        <p:blipFill>
          <a:blip r:embed="rId55"/>
          <a:stretch>
            <a:fillRect/>
          </a:stretch>
        </p:blipFill>
        <p:spPr>
          <a:xfrm>
            <a:off x="2506577" y="3500627"/>
            <a:ext cx="609600" cy="609600"/>
          </a:xfrm>
          <a:prstGeom prst="rect">
            <a:avLst/>
          </a:prstGeom>
        </p:spPr>
      </p:pic>
      <p:pic>
        <p:nvPicPr>
          <p:cNvPr id="224" name="图片 223">
            <a:extLst>
              <a:ext uri="{FF2B5EF4-FFF2-40B4-BE49-F238E27FC236}">
                <a16:creationId xmlns:a16="http://schemas.microsoft.com/office/drawing/2014/main" id="{AF26270E-FF1E-2540-BAF2-005594C47C00}"/>
              </a:ext>
            </a:extLst>
          </p:cNvPr>
          <p:cNvPicPr>
            <a:picLocks noChangeAspect="1"/>
          </p:cNvPicPr>
          <p:nvPr/>
        </p:nvPicPr>
        <p:blipFill>
          <a:blip r:embed="rId56"/>
          <a:stretch>
            <a:fillRect/>
          </a:stretch>
        </p:blipFill>
        <p:spPr>
          <a:xfrm>
            <a:off x="3438574" y="3500627"/>
            <a:ext cx="609600" cy="609600"/>
          </a:xfrm>
          <a:prstGeom prst="rect">
            <a:avLst/>
          </a:prstGeom>
        </p:spPr>
      </p:pic>
      <p:pic>
        <p:nvPicPr>
          <p:cNvPr id="226" name="图片 225">
            <a:extLst>
              <a:ext uri="{FF2B5EF4-FFF2-40B4-BE49-F238E27FC236}">
                <a16:creationId xmlns:a16="http://schemas.microsoft.com/office/drawing/2014/main" id="{571D2456-BE6E-9448-9C1E-503CF066475C}"/>
              </a:ext>
            </a:extLst>
          </p:cNvPr>
          <p:cNvPicPr>
            <a:picLocks noChangeAspect="1"/>
          </p:cNvPicPr>
          <p:nvPr/>
        </p:nvPicPr>
        <p:blipFill>
          <a:blip r:embed="rId57"/>
          <a:stretch>
            <a:fillRect/>
          </a:stretch>
        </p:blipFill>
        <p:spPr>
          <a:xfrm>
            <a:off x="4370571" y="3500627"/>
            <a:ext cx="609600" cy="609600"/>
          </a:xfrm>
          <a:prstGeom prst="rect">
            <a:avLst/>
          </a:prstGeom>
        </p:spPr>
      </p:pic>
      <p:pic>
        <p:nvPicPr>
          <p:cNvPr id="234" name="图片 233">
            <a:extLst>
              <a:ext uri="{FF2B5EF4-FFF2-40B4-BE49-F238E27FC236}">
                <a16:creationId xmlns:a16="http://schemas.microsoft.com/office/drawing/2014/main" id="{E8F01176-40A0-BF46-85DE-35724594FEC9}"/>
              </a:ext>
            </a:extLst>
          </p:cNvPr>
          <p:cNvPicPr>
            <a:picLocks noChangeAspect="1"/>
          </p:cNvPicPr>
          <p:nvPr/>
        </p:nvPicPr>
        <p:blipFill>
          <a:blip r:embed="rId58"/>
          <a:stretch>
            <a:fillRect/>
          </a:stretch>
        </p:blipFill>
        <p:spPr>
          <a:xfrm>
            <a:off x="5302568" y="3500627"/>
            <a:ext cx="609600" cy="609600"/>
          </a:xfrm>
          <a:prstGeom prst="rect">
            <a:avLst/>
          </a:prstGeom>
        </p:spPr>
      </p:pic>
      <p:pic>
        <p:nvPicPr>
          <p:cNvPr id="236" name="图片 235">
            <a:extLst>
              <a:ext uri="{FF2B5EF4-FFF2-40B4-BE49-F238E27FC236}">
                <a16:creationId xmlns:a16="http://schemas.microsoft.com/office/drawing/2014/main" id="{4A518E70-C662-1449-91AD-9FAF2DD17A5D}"/>
              </a:ext>
            </a:extLst>
          </p:cNvPr>
          <p:cNvPicPr>
            <a:picLocks noChangeAspect="1"/>
          </p:cNvPicPr>
          <p:nvPr/>
        </p:nvPicPr>
        <p:blipFill>
          <a:blip r:embed="rId59"/>
          <a:stretch>
            <a:fillRect/>
          </a:stretch>
        </p:blipFill>
        <p:spPr>
          <a:xfrm>
            <a:off x="6234565" y="3500627"/>
            <a:ext cx="609600" cy="609600"/>
          </a:xfrm>
          <a:prstGeom prst="rect">
            <a:avLst/>
          </a:prstGeom>
        </p:spPr>
      </p:pic>
      <p:pic>
        <p:nvPicPr>
          <p:cNvPr id="238" name="图片 237">
            <a:extLst>
              <a:ext uri="{FF2B5EF4-FFF2-40B4-BE49-F238E27FC236}">
                <a16:creationId xmlns:a16="http://schemas.microsoft.com/office/drawing/2014/main" id="{A8EEA96E-78E4-DF41-B4DC-9765ED21B60A}"/>
              </a:ext>
            </a:extLst>
          </p:cNvPr>
          <p:cNvPicPr>
            <a:picLocks noChangeAspect="1"/>
          </p:cNvPicPr>
          <p:nvPr/>
        </p:nvPicPr>
        <p:blipFill>
          <a:blip r:embed="rId60"/>
          <a:stretch>
            <a:fillRect/>
          </a:stretch>
        </p:blipFill>
        <p:spPr>
          <a:xfrm>
            <a:off x="7166562" y="3500627"/>
            <a:ext cx="609600" cy="609600"/>
          </a:xfrm>
          <a:prstGeom prst="rect">
            <a:avLst/>
          </a:prstGeom>
        </p:spPr>
      </p:pic>
    </p:spTree>
    <p:extLst>
      <p:ext uri="{BB962C8B-B14F-4D97-AF65-F5344CB8AC3E}">
        <p14:creationId xmlns:p14="http://schemas.microsoft.com/office/powerpoint/2010/main" val="167233351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矩形 55">
            <a:extLst>
              <a:ext uri="{FF2B5EF4-FFF2-40B4-BE49-F238E27FC236}">
                <a16:creationId xmlns:a16="http://schemas.microsoft.com/office/drawing/2014/main" id="{56084FF7-D94B-C24C-B807-5B1A089B66F6}"/>
              </a:ext>
            </a:extLst>
          </p:cNvPr>
          <p:cNvSpPr/>
          <p:nvPr/>
        </p:nvSpPr>
        <p:spPr>
          <a:xfrm>
            <a:off x="442913" y="1268413"/>
            <a:ext cx="11306175" cy="511333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标题 1">
            <a:extLst>
              <a:ext uri="{FF2B5EF4-FFF2-40B4-BE49-F238E27FC236}">
                <a16:creationId xmlns:a16="http://schemas.microsoft.com/office/drawing/2014/main" id="{2607A59A-ED27-4A42-B80A-7779BCA2901B}"/>
              </a:ext>
            </a:extLst>
          </p:cNvPr>
          <p:cNvSpPr>
            <a:spLocks noGrp="1"/>
          </p:cNvSpPr>
          <p:nvPr>
            <p:ph type="title"/>
          </p:nvPr>
        </p:nvSpPr>
        <p:spPr/>
        <p:txBody>
          <a:bodyPr/>
          <a:lstStyle/>
          <a:p>
            <a:r>
              <a:rPr lang="zh-CN" altLang="en-US" dirty="0"/>
              <a:t>基础图标库 </a:t>
            </a:r>
            <a:endParaRPr kumimoji="1" lang="zh-CN" altLang="en-US" dirty="0"/>
          </a:p>
        </p:txBody>
      </p:sp>
      <p:pic>
        <p:nvPicPr>
          <p:cNvPr id="3" name="图片 2">
            <a:extLst>
              <a:ext uri="{FF2B5EF4-FFF2-40B4-BE49-F238E27FC236}">
                <a16:creationId xmlns:a16="http://schemas.microsoft.com/office/drawing/2014/main" id="{A29688A5-FF66-C544-AB2A-F4048A92AFB9}"/>
              </a:ext>
            </a:extLst>
          </p:cNvPr>
          <p:cNvPicPr>
            <a:picLocks noChangeAspect="1"/>
          </p:cNvPicPr>
          <p:nvPr/>
        </p:nvPicPr>
        <p:blipFill>
          <a:blip r:embed="rId2"/>
          <a:stretch>
            <a:fillRect/>
          </a:stretch>
        </p:blipFill>
        <p:spPr>
          <a:xfrm>
            <a:off x="2880509" y="5607288"/>
            <a:ext cx="609600" cy="609600"/>
          </a:xfrm>
          <a:prstGeom prst="rect">
            <a:avLst/>
          </a:prstGeom>
        </p:spPr>
      </p:pic>
      <p:pic>
        <p:nvPicPr>
          <p:cNvPr id="4" name="图片 3">
            <a:extLst>
              <a:ext uri="{FF2B5EF4-FFF2-40B4-BE49-F238E27FC236}">
                <a16:creationId xmlns:a16="http://schemas.microsoft.com/office/drawing/2014/main" id="{34459B2F-8326-1848-A70B-733F881B2A12}"/>
              </a:ext>
            </a:extLst>
          </p:cNvPr>
          <p:cNvPicPr>
            <a:picLocks noChangeAspect="1"/>
          </p:cNvPicPr>
          <p:nvPr/>
        </p:nvPicPr>
        <p:blipFill>
          <a:blip r:embed="rId3"/>
          <a:stretch>
            <a:fillRect/>
          </a:stretch>
        </p:blipFill>
        <p:spPr>
          <a:xfrm>
            <a:off x="1777427" y="5607288"/>
            <a:ext cx="609600" cy="609600"/>
          </a:xfrm>
          <a:prstGeom prst="rect">
            <a:avLst/>
          </a:prstGeom>
        </p:spPr>
      </p:pic>
      <p:pic>
        <p:nvPicPr>
          <p:cNvPr id="5" name="图片 4">
            <a:extLst>
              <a:ext uri="{FF2B5EF4-FFF2-40B4-BE49-F238E27FC236}">
                <a16:creationId xmlns:a16="http://schemas.microsoft.com/office/drawing/2014/main" id="{4C723A68-842F-3E43-B22E-F6FD934774DB}"/>
              </a:ext>
            </a:extLst>
          </p:cNvPr>
          <p:cNvPicPr>
            <a:picLocks noChangeAspect="1"/>
          </p:cNvPicPr>
          <p:nvPr/>
        </p:nvPicPr>
        <p:blipFill>
          <a:blip r:embed="rId4"/>
          <a:stretch>
            <a:fillRect/>
          </a:stretch>
        </p:blipFill>
        <p:spPr>
          <a:xfrm>
            <a:off x="674345" y="5607288"/>
            <a:ext cx="609600" cy="609600"/>
          </a:xfrm>
          <a:prstGeom prst="rect">
            <a:avLst/>
          </a:prstGeom>
        </p:spPr>
      </p:pic>
      <p:pic>
        <p:nvPicPr>
          <p:cNvPr id="6" name="图片 5">
            <a:extLst>
              <a:ext uri="{FF2B5EF4-FFF2-40B4-BE49-F238E27FC236}">
                <a16:creationId xmlns:a16="http://schemas.microsoft.com/office/drawing/2014/main" id="{38DBB210-275A-2842-A0F3-C343E6212593}"/>
              </a:ext>
            </a:extLst>
          </p:cNvPr>
          <p:cNvPicPr>
            <a:picLocks noChangeAspect="1"/>
          </p:cNvPicPr>
          <p:nvPr/>
        </p:nvPicPr>
        <p:blipFill>
          <a:blip r:embed="rId5"/>
          <a:stretch>
            <a:fillRect/>
          </a:stretch>
        </p:blipFill>
        <p:spPr>
          <a:xfrm>
            <a:off x="674345" y="4618833"/>
            <a:ext cx="609600" cy="609600"/>
          </a:xfrm>
          <a:prstGeom prst="rect">
            <a:avLst/>
          </a:prstGeom>
        </p:spPr>
      </p:pic>
      <p:pic>
        <p:nvPicPr>
          <p:cNvPr id="7" name="图片 6">
            <a:extLst>
              <a:ext uri="{FF2B5EF4-FFF2-40B4-BE49-F238E27FC236}">
                <a16:creationId xmlns:a16="http://schemas.microsoft.com/office/drawing/2014/main" id="{034B8785-FB6A-134D-8498-9E90527177DB}"/>
              </a:ext>
            </a:extLst>
          </p:cNvPr>
          <p:cNvPicPr>
            <a:picLocks noChangeAspect="1"/>
          </p:cNvPicPr>
          <p:nvPr/>
        </p:nvPicPr>
        <p:blipFill>
          <a:blip r:embed="rId6"/>
          <a:stretch>
            <a:fillRect/>
          </a:stretch>
        </p:blipFill>
        <p:spPr>
          <a:xfrm>
            <a:off x="1777427" y="4618833"/>
            <a:ext cx="609600" cy="609600"/>
          </a:xfrm>
          <a:prstGeom prst="rect">
            <a:avLst/>
          </a:prstGeom>
        </p:spPr>
      </p:pic>
      <p:pic>
        <p:nvPicPr>
          <p:cNvPr id="8" name="图片 7">
            <a:extLst>
              <a:ext uri="{FF2B5EF4-FFF2-40B4-BE49-F238E27FC236}">
                <a16:creationId xmlns:a16="http://schemas.microsoft.com/office/drawing/2014/main" id="{EC4849F9-F267-DC46-95B6-4CAD4812409A}"/>
              </a:ext>
            </a:extLst>
          </p:cNvPr>
          <p:cNvPicPr>
            <a:picLocks noChangeAspect="1"/>
          </p:cNvPicPr>
          <p:nvPr/>
        </p:nvPicPr>
        <p:blipFill>
          <a:blip r:embed="rId7"/>
          <a:stretch>
            <a:fillRect/>
          </a:stretch>
        </p:blipFill>
        <p:spPr>
          <a:xfrm>
            <a:off x="2880509" y="4618833"/>
            <a:ext cx="609600" cy="609600"/>
          </a:xfrm>
          <a:prstGeom prst="rect">
            <a:avLst/>
          </a:prstGeom>
        </p:spPr>
      </p:pic>
      <p:pic>
        <p:nvPicPr>
          <p:cNvPr id="9" name="图片 8">
            <a:extLst>
              <a:ext uri="{FF2B5EF4-FFF2-40B4-BE49-F238E27FC236}">
                <a16:creationId xmlns:a16="http://schemas.microsoft.com/office/drawing/2014/main" id="{D6FA8CE2-2102-3847-8D19-32055B7D9B2C}"/>
              </a:ext>
            </a:extLst>
          </p:cNvPr>
          <p:cNvPicPr>
            <a:picLocks noChangeAspect="1"/>
          </p:cNvPicPr>
          <p:nvPr/>
        </p:nvPicPr>
        <p:blipFill>
          <a:blip r:embed="rId8"/>
          <a:stretch>
            <a:fillRect/>
          </a:stretch>
        </p:blipFill>
        <p:spPr>
          <a:xfrm>
            <a:off x="3983591" y="4618833"/>
            <a:ext cx="609600" cy="609600"/>
          </a:xfrm>
          <a:prstGeom prst="rect">
            <a:avLst/>
          </a:prstGeom>
        </p:spPr>
      </p:pic>
      <p:pic>
        <p:nvPicPr>
          <p:cNvPr id="10" name="图片 9">
            <a:extLst>
              <a:ext uri="{FF2B5EF4-FFF2-40B4-BE49-F238E27FC236}">
                <a16:creationId xmlns:a16="http://schemas.microsoft.com/office/drawing/2014/main" id="{592EF81C-DECC-8848-BB3E-4BE59D6B4ED0}"/>
              </a:ext>
            </a:extLst>
          </p:cNvPr>
          <p:cNvPicPr>
            <a:picLocks noChangeAspect="1"/>
          </p:cNvPicPr>
          <p:nvPr/>
        </p:nvPicPr>
        <p:blipFill>
          <a:blip r:embed="rId9"/>
          <a:stretch>
            <a:fillRect/>
          </a:stretch>
        </p:blipFill>
        <p:spPr>
          <a:xfrm>
            <a:off x="5086673" y="4618833"/>
            <a:ext cx="609600" cy="609600"/>
          </a:xfrm>
          <a:prstGeom prst="rect">
            <a:avLst/>
          </a:prstGeom>
        </p:spPr>
      </p:pic>
      <p:pic>
        <p:nvPicPr>
          <p:cNvPr id="11" name="图片 10">
            <a:extLst>
              <a:ext uri="{FF2B5EF4-FFF2-40B4-BE49-F238E27FC236}">
                <a16:creationId xmlns:a16="http://schemas.microsoft.com/office/drawing/2014/main" id="{B2A82F1A-79FE-A947-8DD3-EB722F50373C}"/>
              </a:ext>
            </a:extLst>
          </p:cNvPr>
          <p:cNvPicPr>
            <a:picLocks noChangeAspect="1"/>
          </p:cNvPicPr>
          <p:nvPr/>
        </p:nvPicPr>
        <p:blipFill>
          <a:blip r:embed="rId10"/>
          <a:stretch>
            <a:fillRect/>
          </a:stretch>
        </p:blipFill>
        <p:spPr>
          <a:xfrm>
            <a:off x="6189755" y="4618833"/>
            <a:ext cx="609600" cy="609600"/>
          </a:xfrm>
          <a:prstGeom prst="rect">
            <a:avLst/>
          </a:prstGeom>
        </p:spPr>
      </p:pic>
      <p:pic>
        <p:nvPicPr>
          <p:cNvPr id="12" name="图片 11">
            <a:extLst>
              <a:ext uri="{FF2B5EF4-FFF2-40B4-BE49-F238E27FC236}">
                <a16:creationId xmlns:a16="http://schemas.microsoft.com/office/drawing/2014/main" id="{DD2EAD0D-C9E4-B24D-9623-30D07E17852C}"/>
              </a:ext>
            </a:extLst>
          </p:cNvPr>
          <p:cNvPicPr>
            <a:picLocks noChangeAspect="1"/>
          </p:cNvPicPr>
          <p:nvPr/>
        </p:nvPicPr>
        <p:blipFill>
          <a:blip r:embed="rId11"/>
          <a:stretch>
            <a:fillRect/>
          </a:stretch>
        </p:blipFill>
        <p:spPr>
          <a:xfrm>
            <a:off x="7292837" y="4618833"/>
            <a:ext cx="609600" cy="609600"/>
          </a:xfrm>
          <a:prstGeom prst="rect">
            <a:avLst/>
          </a:prstGeom>
        </p:spPr>
      </p:pic>
      <p:pic>
        <p:nvPicPr>
          <p:cNvPr id="13" name="图片 12">
            <a:extLst>
              <a:ext uri="{FF2B5EF4-FFF2-40B4-BE49-F238E27FC236}">
                <a16:creationId xmlns:a16="http://schemas.microsoft.com/office/drawing/2014/main" id="{CE379B92-0275-794F-B5E6-E894EF4BB979}"/>
              </a:ext>
            </a:extLst>
          </p:cNvPr>
          <p:cNvPicPr>
            <a:picLocks noChangeAspect="1"/>
          </p:cNvPicPr>
          <p:nvPr/>
        </p:nvPicPr>
        <p:blipFill>
          <a:blip r:embed="rId12"/>
          <a:stretch>
            <a:fillRect/>
          </a:stretch>
        </p:blipFill>
        <p:spPr>
          <a:xfrm>
            <a:off x="8395919" y="4618833"/>
            <a:ext cx="609600" cy="609600"/>
          </a:xfrm>
          <a:prstGeom prst="rect">
            <a:avLst/>
          </a:prstGeom>
        </p:spPr>
      </p:pic>
      <p:pic>
        <p:nvPicPr>
          <p:cNvPr id="14" name="图片 13">
            <a:extLst>
              <a:ext uri="{FF2B5EF4-FFF2-40B4-BE49-F238E27FC236}">
                <a16:creationId xmlns:a16="http://schemas.microsoft.com/office/drawing/2014/main" id="{7C1CA1C7-C90C-DC4B-AA2C-E1514836B18F}"/>
              </a:ext>
            </a:extLst>
          </p:cNvPr>
          <p:cNvPicPr>
            <a:picLocks noChangeAspect="1"/>
          </p:cNvPicPr>
          <p:nvPr/>
        </p:nvPicPr>
        <p:blipFill>
          <a:blip r:embed="rId13"/>
          <a:stretch>
            <a:fillRect/>
          </a:stretch>
        </p:blipFill>
        <p:spPr>
          <a:xfrm>
            <a:off x="9499001" y="4618833"/>
            <a:ext cx="609600" cy="609600"/>
          </a:xfrm>
          <a:prstGeom prst="rect">
            <a:avLst/>
          </a:prstGeom>
        </p:spPr>
      </p:pic>
      <p:pic>
        <p:nvPicPr>
          <p:cNvPr id="15" name="图片 14">
            <a:extLst>
              <a:ext uri="{FF2B5EF4-FFF2-40B4-BE49-F238E27FC236}">
                <a16:creationId xmlns:a16="http://schemas.microsoft.com/office/drawing/2014/main" id="{CAE1E12A-BA8C-2D46-9B43-3D852067CD2C}"/>
              </a:ext>
            </a:extLst>
          </p:cNvPr>
          <p:cNvPicPr>
            <a:picLocks noChangeAspect="1"/>
          </p:cNvPicPr>
          <p:nvPr/>
        </p:nvPicPr>
        <p:blipFill>
          <a:blip r:embed="rId14"/>
          <a:stretch>
            <a:fillRect/>
          </a:stretch>
        </p:blipFill>
        <p:spPr>
          <a:xfrm>
            <a:off x="10602083" y="4618833"/>
            <a:ext cx="609600" cy="609600"/>
          </a:xfrm>
          <a:prstGeom prst="rect">
            <a:avLst/>
          </a:prstGeom>
        </p:spPr>
      </p:pic>
      <p:pic>
        <p:nvPicPr>
          <p:cNvPr id="16" name="图片 15">
            <a:extLst>
              <a:ext uri="{FF2B5EF4-FFF2-40B4-BE49-F238E27FC236}">
                <a16:creationId xmlns:a16="http://schemas.microsoft.com/office/drawing/2014/main" id="{022197AA-DAD8-FE45-B6DD-18BFB8339D1B}"/>
              </a:ext>
            </a:extLst>
          </p:cNvPr>
          <p:cNvPicPr>
            <a:picLocks noChangeAspect="1"/>
          </p:cNvPicPr>
          <p:nvPr/>
        </p:nvPicPr>
        <p:blipFill>
          <a:blip r:embed="rId15"/>
          <a:stretch>
            <a:fillRect/>
          </a:stretch>
        </p:blipFill>
        <p:spPr>
          <a:xfrm>
            <a:off x="8395919" y="5607288"/>
            <a:ext cx="609600" cy="609600"/>
          </a:xfrm>
          <a:prstGeom prst="rect">
            <a:avLst/>
          </a:prstGeom>
        </p:spPr>
      </p:pic>
      <p:pic>
        <p:nvPicPr>
          <p:cNvPr id="17" name="图片 16">
            <a:extLst>
              <a:ext uri="{FF2B5EF4-FFF2-40B4-BE49-F238E27FC236}">
                <a16:creationId xmlns:a16="http://schemas.microsoft.com/office/drawing/2014/main" id="{D1F9DA28-B473-3944-A977-A14824C13B27}"/>
              </a:ext>
            </a:extLst>
          </p:cNvPr>
          <p:cNvPicPr>
            <a:picLocks noChangeAspect="1"/>
          </p:cNvPicPr>
          <p:nvPr/>
        </p:nvPicPr>
        <p:blipFill>
          <a:blip r:embed="rId16"/>
          <a:stretch>
            <a:fillRect/>
          </a:stretch>
        </p:blipFill>
        <p:spPr>
          <a:xfrm>
            <a:off x="3983591" y="5607288"/>
            <a:ext cx="609600" cy="609600"/>
          </a:xfrm>
          <a:prstGeom prst="rect">
            <a:avLst/>
          </a:prstGeom>
        </p:spPr>
      </p:pic>
      <p:pic>
        <p:nvPicPr>
          <p:cNvPr id="18" name="图片 17">
            <a:extLst>
              <a:ext uri="{FF2B5EF4-FFF2-40B4-BE49-F238E27FC236}">
                <a16:creationId xmlns:a16="http://schemas.microsoft.com/office/drawing/2014/main" id="{1A441AF6-039B-2345-9ACC-1A824944B858}"/>
              </a:ext>
            </a:extLst>
          </p:cNvPr>
          <p:cNvPicPr>
            <a:picLocks noChangeAspect="1"/>
          </p:cNvPicPr>
          <p:nvPr/>
        </p:nvPicPr>
        <p:blipFill>
          <a:blip r:embed="rId17"/>
          <a:stretch>
            <a:fillRect/>
          </a:stretch>
        </p:blipFill>
        <p:spPr>
          <a:xfrm>
            <a:off x="5086673" y="5607288"/>
            <a:ext cx="609600" cy="609600"/>
          </a:xfrm>
          <a:prstGeom prst="rect">
            <a:avLst/>
          </a:prstGeom>
        </p:spPr>
      </p:pic>
      <p:pic>
        <p:nvPicPr>
          <p:cNvPr id="19" name="图片 18">
            <a:extLst>
              <a:ext uri="{FF2B5EF4-FFF2-40B4-BE49-F238E27FC236}">
                <a16:creationId xmlns:a16="http://schemas.microsoft.com/office/drawing/2014/main" id="{789A4D01-CA28-E943-9AB1-8CF7BBEC9613}"/>
              </a:ext>
            </a:extLst>
          </p:cNvPr>
          <p:cNvPicPr>
            <a:picLocks noChangeAspect="1"/>
          </p:cNvPicPr>
          <p:nvPr/>
        </p:nvPicPr>
        <p:blipFill>
          <a:blip r:embed="rId18"/>
          <a:stretch>
            <a:fillRect/>
          </a:stretch>
        </p:blipFill>
        <p:spPr>
          <a:xfrm>
            <a:off x="9499001" y="5607288"/>
            <a:ext cx="609600" cy="609600"/>
          </a:xfrm>
          <a:prstGeom prst="rect">
            <a:avLst/>
          </a:prstGeom>
        </p:spPr>
      </p:pic>
      <p:pic>
        <p:nvPicPr>
          <p:cNvPr id="20" name="图片 19">
            <a:extLst>
              <a:ext uri="{FF2B5EF4-FFF2-40B4-BE49-F238E27FC236}">
                <a16:creationId xmlns:a16="http://schemas.microsoft.com/office/drawing/2014/main" id="{23EB3056-597C-0E44-B8D1-E2C112EB71E4}"/>
              </a:ext>
            </a:extLst>
          </p:cNvPr>
          <p:cNvPicPr>
            <a:picLocks noChangeAspect="1"/>
          </p:cNvPicPr>
          <p:nvPr/>
        </p:nvPicPr>
        <p:blipFill>
          <a:blip r:embed="rId19"/>
          <a:stretch>
            <a:fillRect/>
          </a:stretch>
        </p:blipFill>
        <p:spPr>
          <a:xfrm>
            <a:off x="10602083" y="3621179"/>
            <a:ext cx="609600" cy="609600"/>
          </a:xfrm>
          <a:prstGeom prst="rect">
            <a:avLst/>
          </a:prstGeom>
        </p:spPr>
      </p:pic>
      <p:pic>
        <p:nvPicPr>
          <p:cNvPr id="21" name="图片 20">
            <a:extLst>
              <a:ext uri="{FF2B5EF4-FFF2-40B4-BE49-F238E27FC236}">
                <a16:creationId xmlns:a16="http://schemas.microsoft.com/office/drawing/2014/main" id="{687782D1-9135-5446-A707-BE3BCD6B1A1B}"/>
              </a:ext>
            </a:extLst>
          </p:cNvPr>
          <p:cNvPicPr>
            <a:picLocks noChangeAspect="1"/>
          </p:cNvPicPr>
          <p:nvPr/>
        </p:nvPicPr>
        <p:blipFill>
          <a:blip r:embed="rId20"/>
          <a:stretch>
            <a:fillRect/>
          </a:stretch>
        </p:blipFill>
        <p:spPr>
          <a:xfrm>
            <a:off x="9499001" y="3621179"/>
            <a:ext cx="609600" cy="609600"/>
          </a:xfrm>
          <a:prstGeom prst="rect">
            <a:avLst/>
          </a:prstGeom>
        </p:spPr>
      </p:pic>
      <p:pic>
        <p:nvPicPr>
          <p:cNvPr id="22" name="图片 21">
            <a:extLst>
              <a:ext uri="{FF2B5EF4-FFF2-40B4-BE49-F238E27FC236}">
                <a16:creationId xmlns:a16="http://schemas.microsoft.com/office/drawing/2014/main" id="{3A4746B1-C265-114F-8DAA-F3986B40ADC3}"/>
              </a:ext>
            </a:extLst>
          </p:cNvPr>
          <p:cNvPicPr>
            <a:picLocks noChangeAspect="1"/>
          </p:cNvPicPr>
          <p:nvPr/>
        </p:nvPicPr>
        <p:blipFill>
          <a:blip r:embed="rId21"/>
          <a:stretch>
            <a:fillRect/>
          </a:stretch>
        </p:blipFill>
        <p:spPr>
          <a:xfrm>
            <a:off x="8395919" y="3621179"/>
            <a:ext cx="609600" cy="609600"/>
          </a:xfrm>
          <a:prstGeom prst="rect">
            <a:avLst/>
          </a:prstGeom>
        </p:spPr>
      </p:pic>
      <p:pic>
        <p:nvPicPr>
          <p:cNvPr id="23" name="图片 22">
            <a:extLst>
              <a:ext uri="{FF2B5EF4-FFF2-40B4-BE49-F238E27FC236}">
                <a16:creationId xmlns:a16="http://schemas.microsoft.com/office/drawing/2014/main" id="{6F882544-7055-0848-8CE0-5CA92209929E}"/>
              </a:ext>
            </a:extLst>
          </p:cNvPr>
          <p:cNvPicPr>
            <a:picLocks noChangeAspect="1"/>
          </p:cNvPicPr>
          <p:nvPr/>
        </p:nvPicPr>
        <p:blipFill>
          <a:blip r:embed="rId22"/>
          <a:stretch>
            <a:fillRect/>
          </a:stretch>
        </p:blipFill>
        <p:spPr>
          <a:xfrm>
            <a:off x="7292837" y="3621179"/>
            <a:ext cx="609600" cy="609600"/>
          </a:xfrm>
          <a:prstGeom prst="rect">
            <a:avLst/>
          </a:prstGeom>
        </p:spPr>
      </p:pic>
      <p:pic>
        <p:nvPicPr>
          <p:cNvPr id="24" name="图片 23">
            <a:extLst>
              <a:ext uri="{FF2B5EF4-FFF2-40B4-BE49-F238E27FC236}">
                <a16:creationId xmlns:a16="http://schemas.microsoft.com/office/drawing/2014/main" id="{575E8FC7-A711-4140-A862-E0E16DFC8FD2}"/>
              </a:ext>
            </a:extLst>
          </p:cNvPr>
          <p:cNvPicPr>
            <a:picLocks noChangeAspect="1"/>
          </p:cNvPicPr>
          <p:nvPr/>
        </p:nvPicPr>
        <p:blipFill>
          <a:blip r:embed="rId23"/>
          <a:stretch>
            <a:fillRect/>
          </a:stretch>
        </p:blipFill>
        <p:spPr>
          <a:xfrm>
            <a:off x="6189755" y="3621179"/>
            <a:ext cx="609600" cy="609600"/>
          </a:xfrm>
          <a:prstGeom prst="rect">
            <a:avLst/>
          </a:prstGeom>
        </p:spPr>
      </p:pic>
      <p:pic>
        <p:nvPicPr>
          <p:cNvPr id="25" name="图片 24">
            <a:extLst>
              <a:ext uri="{FF2B5EF4-FFF2-40B4-BE49-F238E27FC236}">
                <a16:creationId xmlns:a16="http://schemas.microsoft.com/office/drawing/2014/main" id="{DF4B9229-1961-0A48-8EE6-9DDB09715371}"/>
              </a:ext>
            </a:extLst>
          </p:cNvPr>
          <p:cNvPicPr>
            <a:picLocks noChangeAspect="1"/>
          </p:cNvPicPr>
          <p:nvPr/>
        </p:nvPicPr>
        <p:blipFill>
          <a:blip r:embed="rId24"/>
          <a:stretch>
            <a:fillRect/>
          </a:stretch>
        </p:blipFill>
        <p:spPr>
          <a:xfrm>
            <a:off x="5086673" y="3621179"/>
            <a:ext cx="609600" cy="609600"/>
          </a:xfrm>
          <a:prstGeom prst="rect">
            <a:avLst/>
          </a:prstGeom>
        </p:spPr>
      </p:pic>
      <p:pic>
        <p:nvPicPr>
          <p:cNvPr id="26" name="图片 25">
            <a:extLst>
              <a:ext uri="{FF2B5EF4-FFF2-40B4-BE49-F238E27FC236}">
                <a16:creationId xmlns:a16="http://schemas.microsoft.com/office/drawing/2014/main" id="{CF6148C4-6096-224F-9C20-3582F31A5594}"/>
              </a:ext>
            </a:extLst>
          </p:cNvPr>
          <p:cNvPicPr>
            <a:picLocks noChangeAspect="1"/>
          </p:cNvPicPr>
          <p:nvPr/>
        </p:nvPicPr>
        <p:blipFill>
          <a:blip r:embed="rId25"/>
          <a:stretch>
            <a:fillRect/>
          </a:stretch>
        </p:blipFill>
        <p:spPr>
          <a:xfrm>
            <a:off x="3983591" y="3621179"/>
            <a:ext cx="609600" cy="609600"/>
          </a:xfrm>
          <a:prstGeom prst="rect">
            <a:avLst/>
          </a:prstGeom>
        </p:spPr>
      </p:pic>
      <p:pic>
        <p:nvPicPr>
          <p:cNvPr id="27" name="图片 26">
            <a:extLst>
              <a:ext uri="{FF2B5EF4-FFF2-40B4-BE49-F238E27FC236}">
                <a16:creationId xmlns:a16="http://schemas.microsoft.com/office/drawing/2014/main" id="{FFC7BCAE-1EDF-2B4F-955F-38E6A4E0C2EE}"/>
              </a:ext>
            </a:extLst>
          </p:cNvPr>
          <p:cNvPicPr>
            <a:picLocks noChangeAspect="1"/>
          </p:cNvPicPr>
          <p:nvPr/>
        </p:nvPicPr>
        <p:blipFill>
          <a:blip r:embed="rId26"/>
          <a:stretch>
            <a:fillRect/>
          </a:stretch>
        </p:blipFill>
        <p:spPr>
          <a:xfrm>
            <a:off x="2880509" y="3621179"/>
            <a:ext cx="609600" cy="609600"/>
          </a:xfrm>
          <a:prstGeom prst="rect">
            <a:avLst/>
          </a:prstGeom>
        </p:spPr>
      </p:pic>
      <p:pic>
        <p:nvPicPr>
          <p:cNvPr id="28" name="图片 27">
            <a:extLst>
              <a:ext uri="{FF2B5EF4-FFF2-40B4-BE49-F238E27FC236}">
                <a16:creationId xmlns:a16="http://schemas.microsoft.com/office/drawing/2014/main" id="{8ACF72C8-531F-5F44-AF77-A387F4BEEF05}"/>
              </a:ext>
            </a:extLst>
          </p:cNvPr>
          <p:cNvPicPr>
            <a:picLocks noChangeAspect="1"/>
          </p:cNvPicPr>
          <p:nvPr/>
        </p:nvPicPr>
        <p:blipFill>
          <a:blip r:embed="rId27"/>
          <a:stretch>
            <a:fillRect/>
          </a:stretch>
        </p:blipFill>
        <p:spPr>
          <a:xfrm>
            <a:off x="1777427" y="3621179"/>
            <a:ext cx="609600" cy="609600"/>
          </a:xfrm>
          <a:prstGeom prst="rect">
            <a:avLst/>
          </a:prstGeom>
        </p:spPr>
      </p:pic>
      <p:pic>
        <p:nvPicPr>
          <p:cNvPr id="29" name="图片 28">
            <a:extLst>
              <a:ext uri="{FF2B5EF4-FFF2-40B4-BE49-F238E27FC236}">
                <a16:creationId xmlns:a16="http://schemas.microsoft.com/office/drawing/2014/main" id="{D178588C-8CF4-894B-B9EA-2F24AFC5B90D}"/>
              </a:ext>
            </a:extLst>
          </p:cNvPr>
          <p:cNvPicPr>
            <a:picLocks noChangeAspect="1"/>
          </p:cNvPicPr>
          <p:nvPr/>
        </p:nvPicPr>
        <p:blipFill>
          <a:blip r:embed="rId28"/>
          <a:stretch>
            <a:fillRect/>
          </a:stretch>
        </p:blipFill>
        <p:spPr>
          <a:xfrm>
            <a:off x="674345" y="3621179"/>
            <a:ext cx="609600" cy="609600"/>
          </a:xfrm>
          <a:prstGeom prst="rect">
            <a:avLst/>
          </a:prstGeom>
        </p:spPr>
      </p:pic>
      <p:pic>
        <p:nvPicPr>
          <p:cNvPr id="30" name="图片 29">
            <a:extLst>
              <a:ext uri="{FF2B5EF4-FFF2-40B4-BE49-F238E27FC236}">
                <a16:creationId xmlns:a16="http://schemas.microsoft.com/office/drawing/2014/main" id="{69495B35-26A2-AB4F-93EA-27ED6AA1CF1D}"/>
              </a:ext>
            </a:extLst>
          </p:cNvPr>
          <p:cNvPicPr>
            <a:picLocks noChangeAspect="1"/>
          </p:cNvPicPr>
          <p:nvPr/>
        </p:nvPicPr>
        <p:blipFill>
          <a:blip r:embed="rId29"/>
          <a:stretch>
            <a:fillRect/>
          </a:stretch>
        </p:blipFill>
        <p:spPr>
          <a:xfrm>
            <a:off x="674345" y="2604894"/>
            <a:ext cx="609600" cy="609600"/>
          </a:xfrm>
          <a:prstGeom prst="rect">
            <a:avLst/>
          </a:prstGeom>
        </p:spPr>
      </p:pic>
      <p:pic>
        <p:nvPicPr>
          <p:cNvPr id="31" name="图片 30">
            <a:extLst>
              <a:ext uri="{FF2B5EF4-FFF2-40B4-BE49-F238E27FC236}">
                <a16:creationId xmlns:a16="http://schemas.microsoft.com/office/drawing/2014/main" id="{4E62C42F-1C1B-7849-8241-37879A8429CC}"/>
              </a:ext>
            </a:extLst>
          </p:cNvPr>
          <p:cNvPicPr>
            <a:picLocks noChangeAspect="1"/>
          </p:cNvPicPr>
          <p:nvPr/>
        </p:nvPicPr>
        <p:blipFill>
          <a:blip r:embed="rId30"/>
          <a:stretch>
            <a:fillRect/>
          </a:stretch>
        </p:blipFill>
        <p:spPr>
          <a:xfrm>
            <a:off x="2880509" y="2604894"/>
            <a:ext cx="609600" cy="609600"/>
          </a:xfrm>
          <a:prstGeom prst="rect">
            <a:avLst/>
          </a:prstGeom>
        </p:spPr>
      </p:pic>
      <p:pic>
        <p:nvPicPr>
          <p:cNvPr id="32" name="图片 31">
            <a:extLst>
              <a:ext uri="{FF2B5EF4-FFF2-40B4-BE49-F238E27FC236}">
                <a16:creationId xmlns:a16="http://schemas.microsoft.com/office/drawing/2014/main" id="{4EDB725F-6655-C24B-A73F-9AEC1F81E7AB}"/>
              </a:ext>
            </a:extLst>
          </p:cNvPr>
          <p:cNvPicPr>
            <a:picLocks noChangeAspect="1"/>
          </p:cNvPicPr>
          <p:nvPr/>
        </p:nvPicPr>
        <p:blipFill>
          <a:blip r:embed="rId31"/>
          <a:stretch>
            <a:fillRect/>
          </a:stretch>
        </p:blipFill>
        <p:spPr>
          <a:xfrm>
            <a:off x="1777427" y="2604894"/>
            <a:ext cx="609600" cy="609600"/>
          </a:xfrm>
          <a:prstGeom prst="rect">
            <a:avLst/>
          </a:prstGeom>
        </p:spPr>
      </p:pic>
      <p:pic>
        <p:nvPicPr>
          <p:cNvPr id="34" name="图片 33">
            <a:extLst>
              <a:ext uri="{FF2B5EF4-FFF2-40B4-BE49-F238E27FC236}">
                <a16:creationId xmlns:a16="http://schemas.microsoft.com/office/drawing/2014/main" id="{C05B2C3E-B84C-0B4A-80EE-C7BB6602FEAD}"/>
              </a:ext>
            </a:extLst>
          </p:cNvPr>
          <p:cNvPicPr>
            <a:picLocks noChangeAspect="1"/>
          </p:cNvPicPr>
          <p:nvPr/>
        </p:nvPicPr>
        <p:blipFill>
          <a:blip r:embed="rId32"/>
          <a:stretch>
            <a:fillRect/>
          </a:stretch>
        </p:blipFill>
        <p:spPr>
          <a:xfrm>
            <a:off x="3983591" y="2604894"/>
            <a:ext cx="609600" cy="609600"/>
          </a:xfrm>
          <a:prstGeom prst="rect">
            <a:avLst/>
          </a:prstGeom>
        </p:spPr>
      </p:pic>
      <p:pic>
        <p:nvPicPr>
          <p:cNvPr id="35" name="图片 34">
            <a:extLst>
              <a:ext uri="{FF2B5EF4-FFF2-40B4-BE49-F238E27FC236}">
                <a16:creationId xmlns:a16="http://schemas.microsoft.com/office/drawing/2014/main" id="{B7B9EB18-88BF-334D-8DDE-2E7F31C57461}"/>
              </a:ext>
            </a:extLst>
          </p:cNvPr>
          <p:cNvPicPr>
            <a:picLocks noChangeAspect="1"/>
          </p:cNvPicPr>
          <p:nvPr/>
        </p:nvPicPr>
        <p:blipFill>
          <a:blip r:embed="rId33"/>
          <a:stretch>
            <a:fillRect/>
          </a:stretch>
        </p:blipFill>
        <p:spPr>
          <a:xfrm>
            <a:off x="5086673" y="2604894"/>
            <a:ext cx="609600" cy="609600"/>
          </a:xfrm>
          <a:prstGeom prst="rect">
            <a:avLst/>
          </a:prstGeom>
        </p:spPr>
      </p:pic>
      <p:pic>
        <p:nvPicPr>
          <p:cNvPr id="36" name="图片 35">
            <a:extLst>
              <a:ext uri="{FF2B5EF4-FFF2-40B4-BE49-F238E27FC236}">
                <a16:creationId xmlns:a16="http://schemas.microsoft.com/office/drawing/2014/main" id="{C8DD0A2D-0528-A044-B48F-703BBEA5B038}"/>
              </a:ext>
            </a:extLst>
          </p:cNvPr>
          <p:cNvPicPr>
            <a:picLocks noChangeAspect="1"/>
          </p:cNvPicPr>
          <p:nvPr/>
        </p:nvPicPr>
        <p:blipFill>
          <a:blip r:embed="rId34"/>
          <a:stretch>
            <a:fillRect/>
          </a:stretch>
        </p:blipFill>
        <p:spPr>
          <a:xfrm>
            <a:off x="6189755" y="2604894"/>
            <a:ext cx="609600" cy="609600"/>
          </a:xfrm>
          <a:prstGeom prst="rect">
            <a:avLst/>
          </a:prstGeom>
        </p:spPr>
      </p:pic>
      <p:pic>
        <p:nvPicPr>
          <p:cNvPr id="37" name="图片 36">
            <a:extLst>
              <a:ext uri="{FF2B5EF4-FFF2-40B4-BE49-F238E27FC236}">
                <a16:creationId xmlns:a16="http://schemas.microsoft.com/office/drawing/2014/main" id="{A1E575BD-0074-5A4D-90F4-CAB5C951119F}"/>
              </a:ext>
            </a:extLst>
          </p:cNvPr>
          <p:cNvPicPr>
            <a:picLocks noChangeAspect="1"/>
          </p:cNvPicPr>
          <p:nvPr/>
        </p:nvPicPr>
        <p:blipFill>
          <a:blip r:embed="rId35"/>
          <a:stretch>
            <a:fillRect/>
          </a:stretch>
        </p:blipFill>
        <p:spPr>
          <a:xfrm>
            <a:off x="7292837" y="2604894"/>
            <a:ext cx="609600" cy="609600"/>
          </a:xfrm>
          <a:prstGeom prst="rect">
            <a:avLst/>
          </a:prstGeom>
        </p:spPr>
      </p:pic>
      <p:pic>
        <p:nvPicPr>
          <p:cNvPr id="38" name="图片 37">
            <a:extLst>
              <a:ext uri="{FF2B5EF4-FFF2-40B4-BE49-F238E27FC236}">
                <a16:creationId xmlns:a16="http://schemas.microsoft.com/office/drawing/2014/main" id="{BD823056-8052-074F-88C2-B4F9142FEEBB}"/>
              </a:ext>
            </a:extLst>
          </p:cNvPr>
          <p:cNvPicPr>
            <a:picLocks noChangeAspect="1"/>
          </p:cNvPicPr>
          <p:nvPr/>
        </p:nvPicPr>
        <p:blipFill>
          <a:blip r:embed="rId36"/>
          <a:stretch>
            <a:fillRect/>
          </a:stretch>
        </p:blipFill>
        <p:spPr>
          <a:xfrm>
            <a:off x="8395919" y="2604894"/>
            <a:ext cx="609600" cy="609600"/>
          </a:xfrm>
          <a:prstGeom prst="rect">
            <a:avLst/>
          </a:prstGeom>
        </p:spPr>
      </p:pic>
      <p:pic>
        <p:nvPicPr>
          <p:cNvPr id="39" name="图片 38">
            <a:extLst>
              <a:ext uri="{FF2B5EF4-FFF2-40B4-BE49-F238E27FC236}">
                <a16:creationId xmlns:a16="http://schemas.microsoft.com/office/drawing/2014/main" id="{3266949F-8E9A-E943-AF64-1A226DBEF5F0}"/>
              </a:ext>
            </a:extLst>
          </p:cNvPr>
          <p:cNvPicPr>
            <a:picLocks noChangeAspect="1"/>
          </p:cNvPicPr>
          <p:nvPr/>
        </p:nvPicPr>
        <p:blipFill>
          <a:blip r:embed="rId37"/>
          <a:stretch>
            <a:fillRect/>
          </a:stretch>
        </p:blipFill>
        <p:spPr>
          <a:xfrm>
            <a:off x="9499001" y="2604894"/>
            <a:ext cx="609600" cy="609600"/>
          </a:xfrm>
          <a:prstGeom prst="rect">
            <a:avLst/>
          </a:prstGeom>
        </p:spPr>
      </p:pic>
      <p:pic>
        <p:nvPicPr>
          <p:cNvPr id="40" name="图片 39">
            <a:extLst>
              <a:ext uri="{FF2B5EF4-FFF2-40B4-BE49-F238E27FC236}">
                <a16:creationId xmlns:a16="http://schemas.microsoft.com/office/drawing/2014/main" id="{356E4E19-0F8F-0040-872B-DA2FBAD6C082}"/>
              </a:ext>
            </a:extLst>
          </p:cNvPr>
          <p:cNvPicPr>
            <a:picLocks noChangeAspect="1"/>
          </p:cNvPicPr>
          <p:nvPr/>
        </p:nvPicPr>
        <p:blipFill>
          <a:blip r:embed="rId38"/>
          <a:stretch>
            <a:fillRect/>
          </a:stretch>
        </p:blipFill>
        <p:spPr>
          <a:xfrm>
            <a:off x="10602083" y="2604894"/>
            <a:ext cx="609600" cy="609600"/>
          </a:xfrm>
          <a:prstGeom prst="rect">
            <a:avLst/>
          </a:prstGeom>
        </p:spPr>
      </p:pic>
      <p:pic>
        <p:nvPicPr>
          <p:cNvPr id="41" name="图片 40">
            <a:extLst>
              <a:ext uri="{FF2B5EF4-FFF2-40B4-BE49-F238E27FC236}">
                <a16:creationId xmlns:a16="http://schemas.microsoft.com/office/drawing/2014/main" id="{993BACA8-C200-0144-812F-D4405D7C4B1E}"/>
              </a:ext>
            </a:extLst>
          </p:cNvPr>
          <p:cNvPicPr>
            <a:picLocks noChangeAspect="1"/>
          </p:cNvPicPr>
          <p:nvPr/>
        </p:nvPicPr>
        <p:blipFill>
          <a:blip r:embed="rId39"/>
          <a:stretch>
            <a:fillRect/>
          </a:stretch>
        </p:blipFill>
        <p:spPr>
          <a:xfrm>
            <a:off x="10602083" y="5607288"/>
            <a:ext cx="609600" cy="609600"/>
          </a:xfrm>
          <a:prstGeom prst="rect">
            <a:avLst/>
          </a:prstGeom>
        </p:spPr>
      </p:pic>
      <p:pic>
        <p:nvPicPr>
          <p:cNvPr id="42" name="图片 41">
            <a:extLst>
              <a:ext uri="{FF2B5EF4-FFF2-40B4-BE49-F238E27FC236}">
                <a16:creationId xmlns:a16="http://schemas.microsoft.com/office/drawing/2014/main" id="{9D87980A-695F-9341-98B2-A8B2E4B13114}"/>
              </a:ext>
            </a:extLst>
          </p:cNvPr>
          <p:cNvPicPr>
            <a:picLocks noChangeAspect="1"/>
          </p:cNvPicPr>
          <p:nvPr/>
        </p:nvPicPr>
        <p:blipFill>
          <a:blip r:embed="rId40"/>
          <a:stretch>
            <a:fillRect/>
          </a:stretch>
        </p:blipFill>
        <p:spPr>
          <a:xfrm>
            <a:off x="6189755" y="5607288"/>
            <a:ext cx="609600" cy="609600"/>
          </a:xfrm>
          <a:prstGeom prst="rect">
            <a:avLst/>
          </a:prstGeom>
        </p:spPr>
      </p:pic>
      <p:pic>
        <p:nvPicPr>
          <p:cNvPr id="43" name="图片 42">
            <a:extLst>
              <a:ext uri="{FF2B5EF4-FFF2-40B4-BE49-F238E27FC236}">
                <a16:creationId xmlns:a16="http://schemas.microsoft.com/office/drawing/2014/main" id="{D1B46418-916A-7C42-B376-6C42697A16DC}"/>
              </a:ext>
            </a:extLst>
          </p:cNvPr>
          <p:cNvPicPr>
            <a:picLocks noChangeAspect="1"/>
          </p:cNvPicPr>
          <p:nvPr/>
        </p:nvPicPr>
        <p:blipFill>
          <a:blip r:embed="rId41"/>
          <a:stretch>
            <a:fillRect/>
          </a:stretch>
        </p:blipFill>
        <p:spPr>
          <a:xfrm>
            <a:off x="7292837" y="5607288"/>
            <a:ext cx="609600" cy="609600"/>
          </a:xfrm>
          <a:prstGeom prst="rect">
            <a:avLst/>
          </a:prstGeom>
        </p:spPr>
      </p:pic>
      <p:pic>
        <p:nvPicPr>
          <p:cNvPr id="45" name="图片 44">
            <a:extLst>
              <a:ext uri="{FF2B5EF4-FFF2-40B4-BE49-F238E27FC236}">
                <a16:creationId xmlns:a16="http://schemas.microsoft.com/office/drawing/2014/main" id="{691CE1D5-AE80-044D-8C71-8606644B8BA5}"/>
              </a:ext>
            </a:extLst>
          </p:cNvPr>
          <p:cNvPicPr>
            <a:picLocks noChangeAspect="1"/>
          </p:cNvPicPr>
          <p:nvPr/>
        </p:nvPicPr>
        <p:blipFill>
          <a:blip r:embed="rId42"/>
          <a:stretch>
            <a:fillRect/>
          </a:stretch>
        </p:blipFill>
        <p:spPr>
          <a:xfrm>
            <a:off x="10602083" y="1612212"/>
            <a:ext cx="609600" cy="609600"/>
          </a:xfrm>
          <a:prstGeom prst="rect">
            <a:avLst/>
          </a:prstGeom>
        </p:spPr>
      </p:pic>
      <p:pic>
        <p:nvPicPr>
          <p:cNvPr id="46" name="图片 45">
            <a:extLst>
              <a:ext uri="{FF2B5EF4-FFF2-40B4-BE49-F238E27FC236}">
                <a16:creationId xmlns:a16="http://schemas.microsoft.com/office/drawing/2014/main" id="{58E554FA-5230-B84C-B1DF-C33C9B1B8478}"/>
              </a:ext>
            </a:extLst>
          </p:cNvPr>
          <p:cNvPicPr>
            <a:picLocks noChangeAspect="1"/>
          </p:cNvPicPr>
          <p:nvPr/>
        </p:nvPicPr>
        <p:blipFill>
          <a:blip r:embed="rId43"/>
          <a:stretch>
            <a:fillRect/>
          </a:stretch>
        </p:blipFill>
        <p:spPr>
          <a:xfrm>
            <a:off x="9499001" y="1612212"/>
            <a:ext cx="609600" cy="609600"/>
          </a:xfrm>
          <a:prstGeom prst="rect">
            <a:avLst/>
          </a:prstGeom>
        </p:spPr>
      </p:pic>
      <p:pic>
        <p:nvPicPr>
          <p:cNvPr id="47" name="图片 46">
            <a:extLst>
              <a:ext uri="{FF2B5EF4-FFF2-40B4-BE49-F238E27FC236}">
                <a16:creationId xmlns:a16="http://schemas.microsoft.com/office/drawing/2014/main" id="{14D84569-D819-AB49-9075-D278DBD7367A}"/>
              </a:ext>
            </a:extLst>
          </p:cNvPr>
          <p:cNvPicPr>
            <a:picLocks noChangeAspect="1"/>
          </p:cNvPicPr>
          <p:nvPr/>
        </p:nvPicPr>
        <p:blipFill>
          <a:blip r:embed="rId44"/>
          <a:stretch>
            <a:fillRect/>
          </a:stretch>
        </p:blipFill>
        <p:spPr>
          <a:xfrm>
            <a:off x="8395919" y="1612212"/>
            <a:ext cx="609600" cy="609600"/>
          </a:xfrm>
          <a:prstGeom prst="rect">
            <a:avLst/>
          </a:prstGeom>
        </p:spPr>
      </p:pic>
      <p:pic>
        <p:nvPicPr>
          <p:cNvPr id="48" name="图片 47">
            <a:extLst>
              <a:ext uri="{FF2B5EF4-FFF2-40B4-BE49-F238E27FC236}">
                <a16:creationId xmlns:a16="http://schemas.microsoft.com/office/drawing/2014/main" id="{B5B703A9-F7DF-C043-A473-CF9F54502970}"/>
              </a:ext>
            </a:extLst>
          </p:cNvPr>
          <p:cNvPicPr>
            <a:picLocks noChangeAspect="1"/>
          </p:cNvPicPr>
          <p:nvPr/>
        </p:nvPicPr>
        <p:blipFill>
          <a:blip r:embed="rId45"/>
          <a:stretch>
            <a:fillRect/>
          </a:stretch>
        </p:blipFill>
        <p:spPr>
          <a:xfrm>
            <a:off x="7292837" y="1612212"/>
            <a:ext cx="609600" cy="609600"/>
          </a:xfrm>
          <a:prstGeom prst="rect">
            <a:avLst/>
          </a:prstGeom>
        </p:spPr>
      </p:pic>
      <p:pic>
        <p:nvPicPr>
          <p:cNvPr id="49" name="图片 48">
            <a:extLst>
              <a:ext uri="{FF2B5EF4-FFF2-40B4-BE49-F238E27FC236}">
                <a16:creationId xmlns:a16="http://schemas.microsoft.com/office/drawing/2014/main" id="{2F75FD82-555D-884B-887D-803FD4BD2EA6}"/>
              </a:ext>
            </a:extLst>
          </p:cNvPr>
          <p:cNvPicPr>
            <a:picLocks noChangeAspect="1"/>
          </p:cNvPicPr>
          <p:nvPr/>
        </p:nvPicPr>
        <p:blipFill>
          <a:blip r:embed="rId46"/>
          <a:stretch>
            <a:fillRect/>
          </a:stretch>
        </p:blipFill>
        <p:spPr>
          <a:xfrm>
            <a:off x="6189755" y="1612212"/>
            <a:ext cx="609600" cy="609600"/>
          </a:xfrm>
          <a:prstGeom prst="rect">
            <a:avLst/>
          </a:prstGeom>
        </p:spPr>
      </p:pic>
      <p:pic>
        <p:nvPicPr>
          <p:cNvPr id="50" name="图片 49">
            <a:extLst>
              <a:ext uri="{FF2B5EF4-FFF2-40B4-BE49-F238E27FC236}">
                <a16:creationId xmlns:a16="http://schemas.microsoft.com/office/drawing/2014/main" id="{EE47CCF3-C24E-3040-BB3E-A37120A03D49}"/>
              </a:ext>
            </a:extLst>
          </p:cNvPr>
          <p:cNvPicPr>
            <a:picLocks noChangeAspect="1"/>
          </p:cNvPicPr>
          <p:nvPr/>
        </p:nvPicPr>
        <p:blipFill>
          <a:blip r:embed="rId47"/>
          <a:stretch>
            <a:fillRect/>
          </a:stretch>
        </p:blipFill>
        <p:spPr>
          <a:xfrm>
            <a:off x="5086673" y="1612212"/>
            <a:ext cx="609600" cy="609600"/>
          </a:xfrm>
          <a:prstGeom prst="rect">
            <a:avLst/>
          </a:prstGeom>
        </p:spPr>
      </p:pic>
      <p:pic>
        <p:nvPicPr>
          <p:cNvPr id="51" name="图片 50">
            <a:extLst>
              <a:ext uri="{FF2B5EF4-FFF2-40B4-BE49-F238E27FC236}">
                <a16:creationId xmlns:a16="http://schemas.microsoft.com/office/drawing/2014/main" id="{5030EBB5-2EE3-D24D-8849-FCC9B8D06575}"/>
              </a:ext>
            </a:extLst>
          </p:cNvPr>
          <p:cNvPicPr>
            <a:picLocks noChangeAspect="1"/>
          </p:cNvPicPr>
          <p:nvPr/>
        </p:nvPicPr>
        <p:blipFill>
          <a:blip r:embed="rId48"/>
          <a:stretch>
            <a:fillRect/>
          </a:stretch>
        </p:blipFill>
        <p:spPr>
          <a:xfrm>
            <a:off x="3983591" y="1612212"/>
            <a:ext cx="609600" cy="609600"/>
          </a:xfrm>
          <a:prstGeom prst="rect">
            <a:avLst/>
          </a:prstGeom>
        </p:spPr>
      </p:pic>
      <p:pic>
        <p:nvPicPr>
          <p:cNvPr id="52" name="图片 51">
            <a:extLst>
              <a:ext uri="{FF2B5EF4-FFF2-40B4-BE49-F238E27FC236}">
                <a16:creationId xmlns:a16="http://schemas.microsoft.com/office/drawing/2014/main" id="{3273A4E9-EAF5-2F47-802C-FF1470E7BDE5}"/>
              </a:ext>
            </a:extLst>
          </p:cNvPr>
          <p:cNvPicPr>
            <a:picLocks noChangeAspect="1"/>
          </p:cNvPicPr>
          <p:nvPr/>
        </p:nvPicPr>
        <p:blipFill>
          <a:blip r:embed="rId49"/>
          <a:stretch>
            <a:fillRect/>
          </a:stretch>
        </p:blipFill>
        <p:spPr>
          <a:xfrm>
            <a:off x="2880509" y="1612212"/>
            <a:ext cx="609600" cy="609600"/>
          </a:xfrm>
          <a:prstGeom prst="rect">
            <a:avLst/>
          </a:prstGeom>
        </p:spPr>
      </p:pic>
      <p:pic>
        <p:nvPicPr>
          <p:cNvPr id="53" name="图片 52">
            <a:extLst>
              <a:ext uri="{FF2B5EF4-FFF2-40B4-BE49-F238E27FC236}">
                <a16:creationId xmlns:a16="http://schemas.microsoft.com/office/drawing/2014/main" id="{F8696EFB-2BE0-A148-B086-C4AB998B10DE}"/>
              </a:ext>
            </a:extLst>
          </p:cNvPr>
          <p:cNvPicPr>
            <a:picLocks noChangeAspect="1"/>
          </p:cNvPicPr>
          <p:nvPr/>
        </p:nvPicPr>
        <p:blipFill>
          <a:blip r:embed="rId50"/>
          <a:stretch>
            <a:fillRect/>
          </a:stretch>
        </p:blipFill>
        <p:spPr>
          <a:xfrm>
            <a:off x="1777427" y="1612212"/>
            <a:ext cx="609600" cy="609600"/>
          </a:xfrm>
          <a:prstGeom prst="rect">
            <a:avLst/>
          </a:prstGeom>
        </p:spPr>
      </p:pic>
      <p:pic>
        <p:nvPicPr>
          <p:cNvPr id="54" name="图片 53">
            <a:extLst>
              <a:ext uri="{FF2B5EF4-FFF2-40B4-BE49-F238E27FC236}">
                <a16:creationId xmlns:a16="http://schemas.microsoft.com/office/drawing/2014/main" id="{C8F197E9-860A-F244-A3B2-3A42864890B2}"/>
              </a:ext>
            </a:extLst>
          </p:cNvPr>
          <p:cNvPicPr>
            <a:picLocks noChangeAspect="1"/>
          </p:cNvPicPr>
          <p:nvPr/>
        </p:nvPicPr>
        <p:blipFill>
          <a:blip r:embed="rId51"/>
          <a:stretch>
            <a:fillRect/>
          </a:stretch>
        </p:blipFill>
        <p:spPr>
          <a:xfrm>
            <a:off x="674345" y="1612212"/>
            <a:ext cx="609600" cy="609600"/>
          </a:xfrm>
          <a:prstGeom prst="rect">
            <a:avLst/>
          </a:prstGeom>
        </p:spPr>
      </p:pic>
    </p:spTree>
    <p:extLst>
      <p:ext uri="{BB962C8B-B14F-4D97-AF65-F5344CB8AC3E}">
        <p14:creationId xmlns:p14="http://schemas.microsoft.com/office/powerpoint/2010/main" val="336940365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39D49ABE-6C23-B34F-8F7A-C8113005A061}"/>
              </a:ext>
            </a:extLst>
          </p:cNvPr>
          <p:cNvSpPr>
            <a:spLocks noGrp="1"/>
          </p:cNvSpPr>
          <p:nvPr>
            <p:ph type="title"/>
          </p:nvPr>
        </p:nvSpPr>
        <p:spPr/>
        <p:txBody>
          <a:bodyPr/>
          <a:lstStyle/>
          <a:p>
            <a:r>
              <a:rPr lang="zh-CN" altLang="en-US" dirty="0"/>
              <a:t>基础底色 </a:t>
            </a:r>
          </a:p>
        </p:txBody>
      </p:sp>
      <p:pic>
        <p:nvPicPr>
          <p:cNvPr id="3" name="图片 2">
            <a:extLst>
              <a:ext uri="{FF2B5EF4-FFF2-40B4-BE49-F238E27FC236}">
                <a16:creationId xmlns:a16="http://schemas.microsoft.com/office/drawing/2014/main" id="{94C6D59B-F39D-274D-B947-DF370E33EC46}"/>
              </a:ext>
            </a:extLst>
          </p:cNvPr>
          <p:cNvPicPr>
            <a:picLocks noChangeAspect="1"/>
          </p:cNvPicPr>
          <p:nvPr/>
        </p:nvPicPr>
        <p:blipFill>
          <a:blip r:embed="rId2"/>
          <a:stretch>
            <a:fillRect/>
          </a:stretch>
        </p:blipFill>
        <p:spPr>
          <a:xfrm>
            <a:off x="6630306" y="4050684"/>
            <a:ext cx="1514912" cy="1316531"/>
          </a:xfrm>
          <a:prstGeom prst="rect">
            <a:avLst/>
          </a:prstGeom>
        </p:spPr>
      </p:pic>
      <p:pic>
        <p:nvPicPr>
          <p:cNvPr id="4" name="图片 3">
            <a:extLst>
              <a:ext uri="{FF2B5EF4-FFF2-40B4-BE49-F238E27FC236}">
                <a16:creationId xmlns:a16="http://schemas.microsoft.com/office/drawing/2014/main" id="{62C36F5E-7239-454D-8F11-B505AA6C4AD5}"/>
              </a:ext>
            </a:extLst>
          </p:cNvPr>
          <p:cNvPicPr>
            <a:picLocks noChangeAspect="1"/>
          </p:cNvPicPr>
          <p:nvPr/>
        </p:nvPicPr>
        <p:blipFill>
          <a:blip r:embed="rId3"/>
          <a:stretch>
            <a:fillRect/>
          </a:stretch>
        </p:blipFill>
        <p:spPr>
          <a:xfrm>
            <a:off x="3906066" y="4025600"/>
            <a:ext cx="1632138" cy="1505895"/>
          </a:xfrm>
          <a:prstGeom prst="rect">
            <a:avLst/>
          </a:prstGeom>
        </p:spPr>
      </p:pic>
      <p:pic>
        <p:nvPicPr>
          <p:cNvPr id="5" name="图片 4">
            <a:extLst>
              <a:ext uri="{FF2B5EF4-FFF2-40B4-BE49-F238E27FC236}">
                <a16:creationId xmlns:a16="http://schemas.microsoft.com/office/drawing/2014/main" id="{C520C351-EE2C-C240-97AA-5DD94E8B9F4A}"/>
              </a:ext>
            </a:extLst>
          </p:cNvPr>
          <p:cNvPicPr>
            <a:picLocks noChangeAspect="1"/>
          </p:cNvPicPr>
          <p:nvPr/>
        </p:nvPicPr>
        <p:blipFill>
          <a:blip r:embed="rId4"/>
          <a:stretch>
            <a:fillRect/>
          </a:stretch>
        </p:blipFill>
        <p:spPr>
          <a:xfrm>
            <a:off x="1217895" y="4111264"/>
            <a:ext cx="1596069" cy="1334566"/>
          </a:xfrm>
          <a:prstGeom prst="rect">
            <a:avLst/>
          </a:prstGeom>
        </p:spPr>
      </p:pic>
      <p:sp>
        <p:nvSpPr>
          <p:cNvPr id="6" name="椭圆 5">
            <a:extLst>
              <a:ext uri="{FF2B5EF4-FFF2-40B4-BE49-F238E27FC236}">
                <a16:creationId xmlns:a16="http://schemas.microsoft.com/office/drawing/2014/main" id="{D8E73D6B-0B07-2240-9098-315CF7143D19}"/>
              </a:ext>
            </a:extLst>
          </p:cNvPr>
          <p:cNvSpPr/>
          <p:nvPr/>
        </p:nvSpPr>
        <p:spPr>
          <a:xfrm>
            <a:off x="1217895" y="1490785"/>
            <a:ext cx="1448167" cy="14481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a:extLst>
              <a:ext uri="{FF2B5EF4-FFF2-40B4-BE49-F238E27FC236}">
                <a16:creationId xmlns:a16="http://schemas.microsoft.com/office/drawing/2014/main" id="{90A7D612-E6D5-E64E-A6DC-C05556E6CF4C}"/>
              </a:ext>
            </a:extLst>
          </p:cNvPr>
          <p:cNvSpPr/>
          <p:nvPr/>
        </p:nvSpPr>
        <p:spPr>
          <a:xfrm>
            <a:off x="3891037" y="1490785"/>
            <a:ext cx="1448167" cy="14481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9" name="椭圆 8">
            <a:extLst>
              <a:ext uri="{FF2B5EF4-FFF2-40B4-BE49-F238E27FC236}">
                <a16:creationId xmlns:a16="http://schemas.microsoft.com/office/drawing/2014/main" id="{2D20F1AE-00C3-764F-9B73-DD545A39F8C1}"/>
              </a:ext>
            </a:extLst>
          </p:cNvPr>
          <p:cNvSpPr/>
          <p:nvPr/>
        </p:nvSpPr>
        <p:spPr>
          <a:xfrm>
            <a:off x="6564179" y="1490785"/>
            <a:ext cx="1448167" cy="144816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0" name="椭圆 9">
            <a:extLst>
              <a:ext uri="{FF2B5EF4-FFF2-40B4-BE49-F238E27FC236}">
                <a16:creationId xmlns:a16="http://schemas.microsoft.com/office/drawing/2014/main" id="{886F8228-271A-0240-B1DE-BBE12DE9EB8D}"/>
              </a:ext>
            </a:extLst>
          </p:cNvPr>
          <p:cNvSpPr/>
          <p:nvPr/>
        </p:nvSpPr>
        <p:spPr>
          <a:xfrm>
            <a:off x="9237321" y="1490785"/>
            <a:ext cx="1448167" cy="1448167"/>
          </a:xfrm>
          <a:prstGeom prst="ellipse">
            <a:avLst/>
          </a:prstGeom>
          <a:solidFill>
            <a:schemeClr val="accent4"/>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2" name="图片 11">
            <a:extLst>
              <a:ext uri="{FF2B5EF4-FFF2-40B4-BE49-F238E27FC236}">
                <a16:creationId xmlns:a16="http://schemas.microsoft.com/office/drawing/2014/main" id="{77CF0876-F95A-8A44-86A8-2504F719E342}"/>
              </a:ext>
            </a:extLst>
          </p:cNvPr>
          <p:cNvPicPr>
            <a:picLocks/>
          </p:cNvPicPr>
          <p:nvPr/>
        </p:nvPicPr>
        <p:blipFill>
          <a:blip r:embed="rId5"/>
          <a:stretch>
            <a:fillRect/>
          </a:stretch>
        </p:blipFill>
        <p:spPr>
          <a:xfrm>
            <a:off x="9237320" y="4050684"/>
            <a:ext cx="1514912" cy="1316531"/>
          </a:xfrm>
          <a:prstGeom prst="rect">
            <a:avLst/>
          </a:prstGeom>
        </p:spPr>
      </p:pic>
    </p:spTree>
    <p:extLst>
      <p:ext uri="{BB962C8B-B14F-4D97-AF65-F5344CB8AC3E}">
        <p14:creationId xmlns:p14="http://schemas.microsoft.com/office/powerpoint/2010/main" val="24351912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970623-349F-C247-8F0E-BBE1E6E3C734}"/>
              </a:ext>
            </a:extLst>
          </p:cNvPr>
          <p:cNvSpPr>
            <a:spLocks noGrp="1"/>
          </p:cNvSpPr>
          <p:nvPr>
            <p:ph type="title"/>
          </p:nvPr>
        </p:nvSpPr>
        <p:spPr/>
        <p:txBody>
          <a:bodyPr/>
          <a:lstStyle/>
          <a:p>
            <a:r>
              <a:rPr kumimoji="1" lang="zh-CN" altLang="en-US" dirty="0"/>
              <a:t>组合样式</a:t>
            </a:r>
          </a:p>
        </p:txBody>
      </p:sp>
      <p:pic>
        <p:nvPicPr>
          <p:cNvPr id="3" name="图片 2">
            <a:extLst>
              <a:ext uri="{FF2B5EF4-FFF2-40B4-BE49-F238E27FC236}">
                <a16:creationId xmlns:a16="http://schemas.microsoft.com/office/drawing/2014/main" id="{E76BB84E-BB43-E143-94E5-152CA8479E96}"/>
              </a:ext>
            </a:extLst>
          </p:cNvPr>
          <p:cNvPicPr>
            <a:picLocks noChangeAspect="1"/>
          </p:cNvPicPr>
          <p:nvPr/>
        </p:nvPicPr>
        <p:blipFill>
          <a:blip r:embed="rId2"/>
          <a:stretch>
            <a:fillRect/>
          </a:stretch>
        </p:blipFill>
        <p:spPr>
          <a:xfrm>
            <a:off x="7624940" y="1822779"/>
            <a:ext cx="1514912" cy="1316531"/>
          </a:xfrm>
          <a:prstGeom prst="rect">
            <a:avLst/>
          </a:prstGeom>
        </p:spPr>
      </p:pic>
      <p:pic>
        <p:nvPicPr>
          <p:cNvPr id="4" name="图片 3">
            <a:extLst>
              <a:ext uri="{FF2B5EF4-FFF2-40B4-BE49-F238E27FC236}">
                <a16:creationId xmlns:a16="http://schemas.microsoft.com/office/drawing/2014/main" id="{6DE25033-071F-B343-823E-946846C85935}"/>
              </a:ext>
            </a:extLst>
          </p:cNvPr>
          <p:cNvPicPr>
            <a:picLocks noChangeAspect="1"/>
          </p:cNvPicPr>
          <p:nvPr/>
        </p:nvPicPr>
        <p:blipFill>
          <a:blip r:embed="rId3"/>
          <a:stretch>
            <a:fillRect/>
          </a:stretch>
        </p:blipFill>
        <p:spPr>
          <a:xfrm>
            <a:off x="4863805" y="1797695"/>
            <a:ext cx="1632138" cy="1505895"/>
          </a:xfrm>
          <a:prstGeom prst="rect">
            <a:avLst/>
          </a:prstGeom>
        </p:spPr>
      </p:pic>
      <p:pic>
        <p:nvPicPr>
          <p:cNvPr id="5" name="图片 4">
            <a:extLst>
              <a:ext uri="{FF2B5EF4-FFF2-40B4-BE49-F238E27FC236}">
                <a16:creationId xmlns:a16="http://schemas.microsoft.com/office/drawing/2014/main" id="{7216C51E-D959-B84B-8889-77A7782C7BBA}"/>
              </a:ext>
            </a:extLst>
          </p:cNvPr>
          <p:cNvPicPr>
            <a:picLocks noChangeAspect="1"/>
          </p:cNvPicPr>
          <p:nvPr/>
        </p:nvPicPr>
        <p:blipFill>
          <a:blip r:embed="rId4"/>
          <a:stretch>
            <a:fillRect/>
          </a:stretch>
        </p:blipFill>
        <p:spPr>
          <a:xfrm>
            <a:off x="2212529" y="1883359"/>
            <a:ext cx="1596069" cy="1334566"/>
          </a:xfrm>
          <a:prstGeom prst="rect">
            <a:avLst/>
          </a:prstGeom>
        </p:spPr>
      </p:pic>
      <p:pic>
        <p:nvPicPr>
          <p:cNvPr id="6" name="图片 5">
            <a:extLst>
              <a:ext uri="{FF2B5EF4-FFF2-40B4-BE49-F238E27FC236}">
                <a16:creationId xmlns:a16="http://schemas.microsoft.com/office/drawing/2014/main" id="{BE063BAF-64D7-2846-9DA6-BF59205F831D}"/>
              </a:ext>
            </a:extLst>
          </p:cNvPr>
          <p:cNvPicPr>
            <a:picLocks noChangeAspect="1"/>
          </p:cNvPicPr>
          <p:nvPr/>
        </p:nvPicPr>
        <p:blipFill>
          <a:blip r:embed="rId5"/>
          <a:stretch>
            <a:fillRect/>
          </a:stretch>
        </p:blipFill>
        <p:spPr>
          <a:xfrm>
            <a:off x="7836254" y="2050194"/>
            <a:ext cx="861697" cy="861697"/>
          </a:xfrm>
          <a:prstGeom prst="rect">
            <a:avLst/>
          </a:prstGeom>
          <a:effectLst>
            <a:outerShdw blurRad="127000" dist="19050" dir="3000000" sx="105000" sy="105000" algn="tl" rotWithShape="0">
              <a:schemeClr val="accent1">
                <a:alpha val="80000"/>
              </a:schemeClr>
            </a:outerShdw>
          </a:effectLst>
        </p:spPr>
      </p:pic>
      <p:pic>
        <p:nvPicPr>
          <p:cNvPr id="7" name="图片 6">
            <a:extLst>
              <a:ext uri="{FF2B5EF4-FFF2-40B4-BE49-F238E27FC236}">
                <a16:creationId xmlns:a16="http://schemas.microsoft.com/office/drawing/2014/main" id="{4EDCE181-A661-A242-B9E3-13D61EFBA710}"/>
              </a:ext>
            </a:extLst>
          </p:cNvPr>
          <p:cNvPicPr>
            <a:picLocks noChangeAspect="1"/>
          </p:cNvPicPr>
          <p:nvPr/>
        </p:nvPicPr>
        <p:blipFill>
          <a:blip r:embed="rId6"/>
          <a:stretch>
            <a:fillRect/>
          </a:stretch>
        </p:blipFill>
        <p:spPr>
          <a:xfrm>
            <a:off x="2452737" y="2050195"/>
            <a:ext cx="861697" cy="861697"/>
          </a:xfrm>
          <a:prstGeom prst="rect">
            <a:avLst/>
          </a:prstGeom>
          <a:effectLst>
            <a:outerShdw blurRad="127000" dist="19050" dir="3000000" sx="105000" sy="105000" algn="tl" rotWithShape="0">
              <a:schemeClr val="accent1">
                <a:alpha val="80000"/>
              </a:schemeClr>
            </a:outerShdw>
          </a:effectLst>
        </p:spPr>
      </p:pic>
      <p:pic>
        <p:nvPicPr>
          <p:cNvPr id="8" name="图片 7">
            <a:extLst>
              <a:ext uri="{FF2B5EF4-FFF2-40B4-BE49-F238E27FC236}">
                <a16:creationId xmlns:a16="http://schemas.microsoft.com/office/drawing/2014/main" id="{D3709D9E-C7E3-6849-9FDF-6717EA9658BA}"/>
              </a:ext>
            </a:extLst>
          </p:cNvPr>
          <p:cNvPicPr>
            <a:picLocks noChangeAspect="1"/>
          </p:cNvPicPr>
          <p:nvPr/>
        </p:nvPicPr>
        <p:blipFill>
          <a:blip r:embed="rId7"/>
          <a:stretch>
            <a:fillRect/>
          </a:stretch>
        </p:blipFill>
        <p:spPr>
          <a:xfrm>
            <a:off x="5181314" y="2130944"/>
            <a:ext cx="861697" cy="861697"/>
          </a:xfrm>
          <a:prstGeom prst="rect">
            <a:avLst/>
          </a:prstGeom>
          <a:effectLst>
            <a:outerShdw blurRad="127000" dist="19050" dir="3000000" sx="105000" sy="105000" algn="tl" rotWithShape="0">
              <a:schemeClr val="accent1">
                <a:alpha val="80000"/>
              </a:schemeClr>
            </a:outerShdw>
          </a:effectLst>
        </p:spPr>
      </p:pic>
      <p:sp>
        <p:nvSpPr>
          <p:cNvPr id="10" name="椭圆 9">
            <a:extLst>
              <a:ext uri="{FF2B5EF4-FFF2-40B4-BE49-F238E27FC236}">
                <a16:creationId xmlns:a16="http://schemas.microsoft.com/office/drawing/2014/main" id="{5606D69E-667B-0046-9732-AA3994A2087C}"/>
              </a:ext>
            </a:extLst>
          </p:cNvPr>
          <p:cNvSpPr/>
          <p:nvPr/>
        </p:nvSpPr>
        <p:spPr>
          <a:xfrm>
            <a:off x="2286479" y="4066718"/>
            <a:ext cx="1448167" cy="144816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a:extLst>
              <a:ext uri="{FF2B5EF4-FFF2-40B4-BE49-F238E27FC236}">
                <a16:creationId xmlns:a16="http://schemas.microsoft.com/office/drawing/2014/main" id="{07EE1FC9-0707-5F47-AE3A-5F28F2FD5967}"/>
              </a:ext>
            </a:extLst>
          </p:cNvPr>
          <p:cNvSpPr/>
          <p:nvPr/>
        </p:nvSpPr>
        <p:spPr>
          <a:xfrm>
            <a:off x="4989082" y="4066718"/>
            <a:ext cx="1448167" cy="1448167"/>
          </a:xfrm>
          <a:prstGeom prst="ellipse">
            <a:avLst/>
          </a:prstGeom>
          <a:solidFill>
            <a:schemeClr val="accent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sp>
        <p:nvSpPr>
          <p:cNvPr id="12" name="椭圆 11">
            <a:extLst>
              <a:ext uri="{FF2B5EF4-FFF2-40B4-BE49-F238E27FC236}">
                <a16:creationId xmlns:a16="http://schemas.microsoft.com/office/drawing/2014/main" id="{71956735-77B6-EE40-80FD-EF100B335A01}"/>
              </a:ext>
            </a:extLst>
          </p:cNvPr>
          <p:cNvSpPr/>
          <p:nvPr/>
        </p:nvSpPr>
        <p:spPr>
          <a:xfrm>
            <a:off x="7691685" y="4066718"/>
            <a:ext cx="1448167" cy="1448167"/>
          </a:xfrm>
          <a:prstGeom prst="ellipse">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p:pic>
        <p:nvPicPr>
          <p:cNvPr id="13" name="图片 12">
            <a:extLst>
              <a:ext uri="{FF2B5EF4-FFF2-40B4-BE49-F238E27FC236}">
                <a16:creationId xmlns:a16="http://schemas.microsoft.com/office/drawing/2014/main" id="{BC5E3531-EB0D-6B4B-BD33-EF4A18344E4B}"/>
              </a:ext>
            </a:extLst>
          </p:cNvPr>
          <p:cNvPicPr>
            <a:picLocks noChangeAspect="1"/>
          </p:cNvPicPr>
          <p:nvPr/>
        </p:nvPicPr>
        <p:blipFill>
          <a:blip r:embed="rId5"/>
          <a:stretch>
            <a:fillRect/>
          </a:stretch>
        </p:blipFill>
        <p:spPr>
          <a:xfrm>
            <a:off x="7984919" y="4337650"/>
            <a:ext cx="861697" cy="861697"/>
          </a:xfrm>
          <a:prstGeom prst="rect">
            <a:avLst/>
          </a:prstGeom>
          <a:effectLst/>
        </p:spPr>
      </p:pic>
      <p:pic>
        <p:nvPicPr>
          <p:cNvPr id="14" name="图片 13">
            <a:extLst>
              <a:ext uri="{FF2B5EF4-FFF2-40B4-BE49-F238E27FC236}">
                <a16:creationId xmlns:a16="http://schemas.microsoft.com/office/drawing/2014/main" id="{9F5F2146-8858-0246-B9E6-BA97C448782E}"/>
              </a:ext>
            </a:extLst>
          </p:cNvPr>
          <p:cNvPicPr>
            <a:picLocks noChangeAspect="1"/>
          </p:cNvPicPr>
          <p:nvPr/>
        </p:nvPicPr>
        <p:blipFill>
          <a:blip r:embed="rId6"/>
          <a:stretch>
            <a:fillRect/>
          </a:stretch>
        </p:blipFill>
        <p:spPr>
          <a:xfrm>
            <a:off x="2579713" y="4316582"/>
            <a:ext cx="861697" cy="861697"/>
          </a:xfrm>
          <a:prstGeom prst="rect">
            <a:avLst/>
          </a:prstGeom>
          <a:effectLst/>
        </p:spPr>
      </p:pic>
      <p:pic>
        <p:nvPicPr>
          <p:cNvPr id="15" name="图片 14">
            <a:extLst>
              <a:ext uri="{FF2B5EF4-FFF2-40B4-BE49-F238E27FC236}">
                <a16:creationId xmlns:a16="http://schemas.microsoft.com/office/drawing/2014/main" id="{A6E8F218-F05F-BF46-ABCA-C3286E874AD4}"/>
              </a:ext>
            </a:extLst>
          </p:cNvPr>
          <p:cNvPicPr>
            <a:picLocks noChangeAspect="1"/>
          </p:cNvPicPr>
          <p:nvPr/>
        </p:nvPicPr>
        <p:blipFill>
          <a:blip r:embed="rId7"/>
          <a:stretch>
            <a:fillRect/>
          </a:stretch>
        </p:blipFill>
        <p:spPr>
          <a:xfrm>
            <a:off x="5286033" y="4330123"/>
            <a:ext cx="861697" cy="861697"/>
          </a:xfrm>
          <a:prstGeom prst="rect">
            <a:avLst/>
          </a:prstGeom>
          <a:effectLst/>
        </p:spPr>
      </p:pic>
    </p:spTree>
    <p:extLst>
      <p:ext uri="{BB962C8B-B14F-4D97-AF65-F5344CB8AC3E}">
        <p14:creationId xmlns:p14="http://schemas.microsoft.com/office/powerpoint/2010/main" val="26435430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圆角矩形 5">
            <a:extLst>
              <a:ext uri="{FF2B5EF4-FFF2-40B4-BE49-F238E27FC236}">
                <a16:creationId xmlns:a16="http://schemas.microsoft.com/office/drawing/2014/main" id="{47FBD6AA-86FE-374B-811E-5DF181C3BB9F}"/>
              </a:ext>
            </a:extLst>
          </p:cNvPr>
          <p:cNvSpPr/>
          <p:nvPr/>
        </p:nvSpPr>
        <p:spPr>
          <a:xfrm>
            <a:off x="1001795" y="3364057"/>
            <a:ext cx="2300963" cy="518031"/>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rgbClr val="133C9A"/>
                </a:solidFill>
                <a:latin typeface="FZLanTingHeiPro_GB18030 Medium" panose="02000500000000000000" pitchFamily="2" charset="-122"/>
                <a:ea typeface="FZLanTingHeiPro_GB18030 Medium" panose="02000500000000000000" pitchFamily="2" charset="-122"/>
              </a:rPr>
              <a:t>12345</a:t>
            </a:r>
            <a:endParaRPr kumimoji="1" lang="zh-CN" altLang="en-US"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7" name="圆角矩形 16">
            <a:extLst>
              <a:ext uri="{FF2B5EF4-FFF2-40B4-BE49-F238E27FC236}">
                <a16:creationId xmlns:a16="http://schemas.microsoft.com/office/drawing/2014/main" id="{27CE3E13-C6E9-F0DC-327F-00F5D4A1C046}"/>
              </a:ext>
            </a:extLst>
          </p:cNvPr>
          <p:cNvSpPr/>
          <p:nvPr/>
        </p:nvSpPr>
        <p:spPr>
          <a:xfrm>
            <a:off x="3615173" y="3364057"/>
            <a:ext cx="2300963" cy="518031"/>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rgbClr val="133C9A"/>
                </a:solidFill>
                <a:latin typeface="FZLanTingHeiPro_GB18030 Medium" panose="02000500000000000000" pitchFamily="2" charset="-122"/>
                <a:ea typeface="FZLanTingHeiPro_GB18030 Medium" panose="02000500000000000000" pitchFamily="2" charset="-122"/>
              </a:rPr>
              <a:t>12345</a:t>
            </a:r>
            <a:endParaRPr kumimoji="1" lang="zh-CN" altLang="en-US"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8" name="圆角矩形 17">
            <a:extLst>
              <a:ext uri="{FF2B5EF4-FFF2-40B4-BE49-F238E27FC236}">
                <a16:creationId xmlns:a16="http://schemas.microsoft.com/office/drawing/2014/main" id="{A5789F91-F44F-9E09-F445-7E1A9A523761}"/>
              </a:ext>
            </a:extLst>
          </p:cNvPr>
          <p:cNvSpPr/>
          <p:nvPr/>
        </p:nvSpPr>
        <p:spPr>
          <a:xfrm>
            <a:off x="6228551" y="3364057"/>
            <a:ext cx="2300963" cy="518031"/>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rgbClr val="133C9A"/>
                </a:solidFill>
                <a:latin typeface="FZLanTingHeiPro_GB18030 Medium" panose="02000500000000000000" pitchFamily="2" charset="-122"/>
                <a:ea typeface="FZLanTingHeiPro_GB18030 Medium" panose="02000500000000000000" pitchFamily="2" charset="-122"/>
              </a:rPr>
              <a:t>12345</a:t>
            </a:r>
            <a:endParaRPr kumimoji="1" lang="zh-CN" altLang="en-US"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19" name="圆角矩形 18">
            <a:extLst>
              <a:ext uri="{FF2B5EF4-FFF2-40B4-BE49-F238E27FC236}">
                <a16:creationId xmlns:a16="http://schemas.microsoft.com/office/drawing/2014/main" id="{3AD3F551-5560-24ED-AB08-53FAB0B8C50C}"/>
              </a:ext>
            </a:extLst>
          </p:cNvPr>
          <p:cNvSpPr/>
          <p:nvPr/>
        </p:nvSpPr>
        <p:spPr>
          <a:xfrm>
            <a:off x="8841928" y="3364057"/>
            <a:ext cx="2300963" cy="518031"/>
          </a:xfrm>
          <a:prstGeom prst="roundRect">
            <a:avLst>
              <a:gd name="adj" fmla="val 50000"/>
            </a:avLst>
          </a:prstGeom>
          <a:solidFill>
            <a:schemeClr val="bg1">
              <a:alpha val="48418"/>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rgbClr val="133C9A"/>
                </a:solidFill>
                <a:latin typeface="FZLanTingHeiPro_GB18030 Medium" panose="02000500000000000000" pitchFamily="2" charset="-122"/>
                <a:ea typeface="FZLanTingHeiPro_GB18030 Medium" panose="02000500000000000000" pitchFamily="2" charset="-122"/>
              </a:rPr>
              <a:t>小标题</a:t>
            </a:r>
            <a:r>
              <a:rPr kumimoji="1" lang="en-US" altLang="zh-CN" dirty="0">
                <a:solidFill>
                  <a:srgbClr val="133C9A"/>
                </a:solidFill>
                <a:latin typeface="FZLanTingHeiPro_GB18030 Medium" panose="02000500000000000000" pitchFamily="2" charset="-122"/>
                <a:ea typeface="FZLanTingHeiPro_GB18030 Medium" panose="02000500000000000000" pitchFamily="2" charset="-122"/>
              </a:rPr>
              <a:t>12345</a:t>
            </a:r>
            <a:endParaRPr kumimoji="1" lang="zh-CN" altLang="en-US"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 name="标题 4">
            <a:extLst>
              <a:ext uri="{FF2B5EF4-FFF2-40B4-BE49-F238E27FC236}">
                <a16:creationId xmlns:a16="http://schemas.microsoft.com/office/drawing/2014/main" id="{2641C30F-C9BB-9258-29BE-5B6C9938C49D}"/>
              </a:ext>
            </a:extLst>
          </p:cNvPr>
          <p:cNvSpPr>
            <a:spLocks noGrp="1"/>
          </p:cNvSpPr>
          <p:nvPr>
            <p:ph type="title"/>
          </p:nvPr>
        </p:nvSpPr>
        <p:spPr/>
        <p:txBody>
          <a:bodyPr/>
          <a:lstStyle/>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a:extLst>
              <a:ext uri="{FF2B5EF4-FFF2-40B4-BE49-F238E27FC236}">
                <a16:creationId xmlns:a16="http://schemas.microsoft.com/office/drawing/2014/main" id="{83D974A5-9590-B747-A84E-C74F3FEC894E}"/>
              </a:ext>
            </a:extLst>
          </p:cNvPr>
          <p:cNvSpPr/>
          <p:nvPr/>
        </p:nvSpPr>
        <p:spPr>
          <a:xfrm>
            <a:off x="462561" y="449397"/>
            <a:ext cx="7785439" cy="822280"/>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8" name="矩形 37">
            <a:extLst>
              <a:ext uri="{FF2B5EF4-FFF2-40B4-BE49-F238E27FC236}">
                <a16:creationId xmlns:a16="http://schemas.microsoft.com/office/drawing/2014/main" id="{6575CFDA-A7E0-AE4D-B85E-2BBBB5DA49B4}"/>
              </a:ext>
            </a:extLst>
          </p:cNvPr>
          <p:cNvSpPr/>
          <p:nvPr/>
        </p:nvSpPr>
        <p:spPr>
          <a:xfrm>
            <a:off x="458389" y="1475415"/>
            <a:ext cx="3813864"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9" name="矩形 38">
            <a:extLst>
              <a:ext uri="{FF2B5EF4-FFF2-40B4-BE49-F238E27FC236}">
                <a16:creationId xmlns:a16="http://schemas.microsoft.com/office/drawing/2014/main" id="{F8C4CB04-41D5-484E-892E-EDFE2257B951}"/>
              </a:ext>
            </a:extLst>
          </p:cNvPr>
          <p:cNvSpPr/>
          <p:nvPr/>
        </p:nvSpPr>
        <p:spPr>
          <a:xfrm>
            <a:off x="4551226" y="1475415"/>
            <a:ext cx="7187080"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7" name="文本框 16">
            <a:extLst>
              <a:ext uri="{FF2B5EF4-FFF2-40B4-BE49-F238E27FC236}">
                <a16:creationId xmlns:a16="http://schemas.microsoft.com/office/drawing/2014/main" id="{B3A71959-8AE8-7E43-876A-C2A7F2CDF7FC}"/>
              </a:ext>
            </a:extLst>
          </p:cNvPr>
          <p:cNvSpPr txBox="1"/>
          <p:nvPr/>
        </p:nvSpPr>
        <p:spPr>
          <a:xfrm>
            <a:off x="1900661" y="3264920"/>
            <a:ext cx="954107" cy="261610"/>
          </a:xfrm>
          <a:prstGeom prst="rect">
            <a:avLst/>
          </a:prstGeom>
          <a:noFill/>
        </p:spPr>
        <p:txBody>
          <a:bodyPr wrap="squar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文案编辑区</a:t>
            </a:r>
          </a:p>
        </p:txBody>
      </p:sp>
      <p:sp>
        <p:nvSpPr>
          <p:cNvPr id="18" name="文本框 17">
            <a:extLst>
              <a:ext uri="{FF2B5EF4-FFF2-40B4-BE49-F238E27FC236}">
                <a16:creationId xmlns:a16="http://schemas.microsoft.com/office/drawing/2014/main" id="{B7418943-ABFE-284C-8004-3F35D76CA188}"/>
              </a:ext>
            </a:extLst>
          </p:cNvPr>
          <p:cNvSpPr txBox="1"/>
          <p:nvPr/>
        </p:nvSpPr>
        <p:spPr>
          <a:xfrm>
            <a:off x="7664897" y="3212346"/>
            <a:ext cx="954107"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图像编辑区</a:t>
            </a:r>
          </a:p>
        </p:txBody>
      </p:sp>
      <p:sp>
        <p:nvSpPr>
          <p:cNvPr id="19" name="文本框 18">
            <a:extLst>
              <a:ext uri="{FF2B5EF4-FFF2-40B4-BE49-F238E27FC236}">
                <a16:creationId xmlns:a16="http://schemas.microsoft.com/office/drawing/2014/main" id="{972BDB3A-4752-8F45-97F8-F1773A4E113C}"/>
              </a:ext>
            </a:extLst>
          </p:cNvPr>
          <p:cNvSpPr txBox="1"/>
          <p:nvPr/>
        </p:nvSpPr>
        <p:spPr>
          <a:xfrm>
            <a:off x="630940" y="214653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文案放置上线</a:t>
            </a:r>
          </a:p>
        </p:txBody>
      </p:sp>
      <p:sp>
        <p:nvSpPr>
          <p:cNvPr id="20" name="文本框 19">
            <a:extLst>
              <a:ext uri="{FF2B5EF4-FFF2-40B4-BE49-F238E27FC236}">
                <a16:creationId xmlns:a16="http://schemas.microsoft.com/office/drawing/2014/main" id="{58F59DA1-F223-FA40-85CF-F46750AF7F73}"/>
              </a:ext>
            </a:extLst>
          </p:cNvPr>
          <p:cNvSpPr txBox="1"/>
          <p:nvPr/>
        </p:nvSpPr>
        <p:spPr>
          <a:xfrm>
            <a:off x="10727613" y="1535224"/>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界面放置上线</a:t>
            </a:r>
          </a:p>
        </p:txBody>
      </p:sp>
      <p:sp>
        <p:nvSpPr>
          <p:cNvPr id="23" name="文本框 22">
            <a:extLst>
              <a:ext uri="{FF2B5EF4-FFF2-40B4-BE49-F238E27FC236}">
                <a16:creationId xmlns:a16="http://schemas.microsoft.com/office/drawing/2014/main" id="{0A335B46-FA08-EF41-96CB-35DDDC4F98F2}"/>
              </a:ext>
            </a:extLst>
          </p:cNvPr>
          <p:cNvSpPr txBox="1"/>
          <p:nvPr/>
        </p:nvSpPr>
        <p:spPr>
          <a:xfrm>
            <a:off x="4193873" y="729644"/>
            <a:ext cx="954107"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标题编辑区</a:t>
            </a:r>
          </a:p>
        </p:txBody>
      </p:sp>
      <p:sp>
        <p:nvSpPr>
          <p:cNvPr id="33" name="文本框 32">
            <a:extLst>
              <a:ext uri="{FF2B5EF4-FFF2-40B4-BE49-F238E27FC236}">
                <a16:creationId xmlns:a16="http://schemas.microsoft.com/office/drawing/2014/main" id="{F79BABF4-1C58-184C-A53A-698F12CA5F22}"/>
              </a:ext>
            </a:extLst>
          </p:cNvPr>
          <p:cNvSpPr txBox="1"/>
          <p:nvPr/>
        </p:nvSpPr>
        <p:spPr>
          <a:xfrm>
            <a:off x="7626425" y="434162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图像信息重心</a:t>
            </a:r>
          </a:p>
        </p:txBody>
      </p:sp>
      <p:sp>
        <p:nvSpPr>
          <p:cNvPr id="34" name="文本框 33">
            <a:extLst>
              <a:ext uri="{FF2B5EF4-FFF2-40B4-BE49-F238E27FC236}">
                <a16:creationId xmlns:a16="http://schemas.microsoft.com/office/drawing/2014/main" id="{18533F98-3AEC-7644-BDC6-7C0E27396E2E}"/>
              </a:ext>
            </a:extLst>
          </p:cNvPr>
          <p:cNvSpPr txBox="1"/>
          <p:nvPr/>
        </p:nvSpPr>
        <p:spPr>
          <a:xfrm>
            <a:off x="1862189" y="4341626"/>
            <a:ext cx="1031051" cy="246221"/>
          </a:xfrm>
          <a:prstGeom prst="rect">
            <a:avLst/>
          </a:prstGeom>
          <a:noFill/>
        </p:spPr>
        <p:txBody>
          <a:bodyPr wrap="squar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文案信息重心</a:t>
            </a:r>
          </a:p>
        </p:txBody>
      </p:sp>
      <p:sp>
        <p:nvSpPr>
          <p:cNvPr id="46" name="标题 45">
            <a:extLst>
              <a:ext uri="{FF2B5EF4-FFF2-40B4-BE49-F238E27FC236}">
                <a16:creationId xmlns:a16="http://schemas.microsoft.com/office/drawing/2014/main" id="{B718974C-9770-FA40-8E44-5C5A6C21AF6E}"/>
              </a:ext>
            </a:extLst>
          </p:cNvPr>
          <p:cNvSpPr>
            <a:spLocks noGrp="1"/>
          </p:cNvSpPr>
          <p:nvPr>
            <p:ph type="title"/>
          </p:nvPr>
        </p:nvSpPr>
        <p:spPr/>
        <p:txBody>
          <a:bodyPr/>
          <a:lstStyle/>
          <a:p>
            <a:r>
              <a:rPr lang="zh-CN" altLang="en-US" dirty="0"/>
              <a:t>版式</a:t>
            </a:r>
            <a:br>
              <a:rPr lang="en-US" altLang="zh-CN" dirty="0"/>
            </a:br>
            <a:r>
              <a:rPr lang="zh-CN" altLang="en-US" dirty="0"/>
              <a:t>规范</a:t>
            </a:r>
          </a:p>
        </p:txBody>
      </p:sp>
      <p:sp>
        <p:nvSpPr>
          <p:cNvPr id="59" name="线条">
            <a:extLst>
              <a:ext uri="{FF2B5EF4-FFF2-40B4-BE49-F238E27FC236}">
                <a16:creationId xmlns:a16="http://schemas.microsoft.com/office/drawing/2014/main" id="{1337B286-278B-FF46-A874-9002089FD882}"/>
              </a:ext>
            </a:extLst>
          </p:cNvPr>
          <p:cNvSpPr/>
          <p:nvPr/>
        </p:nvSpPr>
        <p:spPr>
          <a:xfrm>
            <a:off x="4650" y="44435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0" name="线条">
            <a:extLst>
              <a:ext uri="{FF2B5EF4-FFF2-40B4-BE49-F238E27FC236}">
                <a16:creationId xmlns:a16="http://schemas.microsoft.com/office/drawing/2014/main" id="{C08EAD7A-1C2B-5B4F-B13E-4F4A2B8E0BA1}"/>
              </a:ext>
            </a:extLst>
          </p:cNvPr>
          <p:cNvSpPr/>
          <p:nvPr/>
        </p:nvSpPr>
        <p:spPr>
          <a:xfrm flipH="1">
            <a:off x="457909"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1" name="线条">
            <a:extLst>
              <a:ext uri="{FF2B5EF4-FFF2-40B4-BE49-F238E27FC236}">
                <a16:creationId xmlns:a16="http://schemas.microsoft.com/office/drawing/2014/main" id="{AD00F2BE-D5FB-7446-82DD-65884C0BAA88}"/>
              </a:ext>
            </a:extLst>
          </p:cNvPr>
          <p:cNvSpPr/>
          <p:nvPr/>
        </p:nvSpPr>
        <p:spPr>
          <a:xfrm flipH="1">
            <a:off x="11737828"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62" name="线条">
            <a:extLst>
              <a:ext uri="{FF2B5EF4-FFF2-40B4-BE49-F238E27FC236}">
                <a16:creationId xmlns:a16="http://schemas.microsoft.com/office/drawing/2014/main" id="{CB132FFD-DE29-2D49-8839-E5F0C3A4B84F}"/>
              </a:ext>
            </a:extLst>
          </p:cNvPr>
          <p:cNvSpPr/>
          <p:nvPr/>
        </p:nvSpPr>
        <p:spPr>
          <a:xfrm>
            <a:off x="-4652" y="6395995"/>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63" name="线条">
            <a:extLst>
              <a:ext uri="{FF2B5EF4-FFF2-40B4-BE49-F238E27FC236}">
                <a16:creationId xmlns:a16="http://schemas.microsoft.com/office/drawing/2014/main" id="{90D06826-8020-254A-B9C3-722210ACF730}"/>
              </a:ext>
            </a:extLst>
          </p:cNvPr>
          <p:cNvSpPr/>
          <p:nvPr/>
        </p:nvSpPr>
        <p:spPr>
          <a:xfrm flipH="1">
            <a:off x="4551652" y="7315"/>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4" name="线条">
            <a:extLst>
              <a:ext uri="{FF2B5EF4-FFF2-40B4-BE49-F238E27FC236}">
                <a16:creationId xmlns:a16="http://schemas.microsoft.com/office/drawing/2014/main" id="{666EFB6C-E63F-034F-AE81-0C71515F5958}"/>
              </a:ext>
            </a:extLst>
          </p:cNvPr>
          <p:cNvSpPr/>
          <p:nvPr/>
        </p:nvSpPr>
        <p:spPr>
          <a:xfrm>
            <a:off x="4650" y="126651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5" name="线条">
            <a:extLst>
              <a:ext uri="{FF2B5EF4-FFF2-40B4-BE49-F238E27FC236}">
                <a16:creationId xmlns:a16="http://schemas.microsoft.com/office/drawing/2014/main" id="{6DECDFBA-C15E-EA46-B76B-1B1254B9EB1F}"/>
              </a:ext>
            </a:extLst>
          </p:cNvPr>
          <p:cNvSpPr/>
          <p:nvPr/>
        </p:nvSpPr>
        <p:spPr>
          <a:xfrm flipH="1">
            <a:off x="4272252" y="1300228"/>
            <a:ext cx="0" cy="5557772"/>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6" name="线条">
            <a:extLst>
              <a:ext uri="{FF2B5EF4-FFF2-40B4-BE49-F238E27FC236}">
                <a16:creationId xmlns:a16="http://schemas.microsoft.com/office/drawing/2014/main" id="{BC95E3FA-FD30-9142-893B-07A30E7EB256}"/>
              </a:ext>
            </a:extLst>
          </p:cNvPr>
          <p:cNvSpPr/>
          <p:nvPr/>
        </p:nvSpPr>
        <p:spPr>
          <a:xfrm>
            <a:off x="4650" y="1470247"/>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7" name="线条">
            <a:extLst>
              <a:ext uri="{FF2B5EF4-FFF2-40B4-BE49-F238E27FC236}">
                <a16:creationId xmlns:a16="http://schemas.microsoft.com/office/drawing/2014/main" id="{599E265E-9FD4-ED47-BAFE-9E90BF5C1E41}"/>
              </a:ext>
            </a:extLst>
          </p:cNvPr>
          <p:cNvSpPr/>
          <p:nvPr/>
        </p:nvSpPr>
        <p:spPr>
          <a:xfrm>
            <a:off x="4650" y="2158558"/>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8" name="线条">
            <a:extLst>
              <a:ext uri="{FF2B5EF4-FFF2-40B4-BE49-F238E27FC236}">
                <a16:creationId xmlns:a16="http://schemas.microsoft.com/office/drawing/2014/main" id="{45B4CBAD-51E7-454D-B462-CD633A7F586A}"/>
              </a:ext>
            </a:extLst>
          </p:cNvPr>
          <p:cNvSpPr/>
          <p:nvPr/>
        </p:nvSpPr>
        <p:spPr>
          <a:xfrm flipH="1">
            <a:off x="70069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69" name="线条">
            <a:extLst>
              <a:ext uri="{FF2B5EF4-FFF2-40B4-BE49-F238E27FC236}">
                <a16:creationId xmlns:a16="http://schemas.microsoft.com/office/drawing/2014/main" id="{3EF15D82-54C3-974E-B5D7-EB2830F9C5BE}"/>
              </a:ext>
            </a:extLst>
          </p:cNvPr>
          <p:cNvSpPr/>
          <p:nvPr/>
        </p:nvSpPr>
        <p:spPr>
          <a:xfrm flipH="1">
            <a:off x="236532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70" name="线条">
            <a:extLst>
              <a:ext uri="{FF2B5EF4-FFF2-40B4-BE49-F238E27FC236}">
                <a16:creationId xmlns:a16="http://schemas.microsoft.com/office/drawing/2014/main" id="{42E38B1F-14BC-D442-B68E-83E197C662A0}"/>
              </a:ext>
            </a:extLst>
          </p:cNvPr>
          <p:cNvSpPr/>
          <p:nvPr/>
        </p:nvSpPr>
        <p:spPr>
          <a:xfrm>
            <a:off x="4650" y="3964176"/>
            <a:ext cx="12178997" cy="0"/>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71" name="线条">
            <a:extLst>
              <a:ext uri="{FF2B5EF4-FFF2-40B4-BE49-F238E27FC236}">
                <a16:creationId xmlns:a16="http://schemas.microsoft.com/office/drawing/2014/main" id="{538215E9-931C-694E-8F72-4B594A69D4D8}"/>
              </a:ext>
            </a:extLst>
          </p:cNvPr>
          <p:cNvSpPr>
            <a:spLocks/>
          </p:cNvSpPr>
          <p:nvPr/>
        </p:nvSpPr>
        <p:spPr>
          <a:xfrm flipH="1">
            <a:off x="8144766" y="7314"/>
            <a:ext cx="0" cy="684551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72" name="椭圆 71">
            <a:extLst>
              <a:ext uri="{FF2B5EF4-FFF2-40B4-BE49-F238E27FC236}">
                <a16:creationId xmlns:a16="http://schemas.microsoft.com/office/drawing/2014/main" id="{CA34E67F-146E-6F49-A096-6FD8BD24A3B8}"/>
              </a:ext>
            </a:extLst>
          </p:cNvPr>
          <p:cNvSpPr/>
          <p:nvPr/>
        </p:nvSpPr>
        <p:spPr>
          <a:xfrm>
            <a:off x="8077045" y="3895439"/>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73" name="椭圆 72">
            <a:extLst>
              <a:ext uri="{FF2B5EF4-FFF2-40B4-BE49-F238E27FC236}">
                <a16:creationId xmlns:a16="http://schemas.microsoft.com/office/drawing/2014/main" id="{C0490944-6847-E943-9335-9210CF7D4A73}"/>
              </a:ext>
            </a:extLst>
          </p:cNvPr>
          <p:cNvSpPr/>
          <p:nvPr/>
        </p:nvSpPr>
        <p:spPr>
          <a:xfrm>
            <a:off x="2309744" y="3913727"/>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74" name="矩形 73">
            <a:extLst>
              <a:ext uri="{FF2B5EF4-FFF2-40B4-BE49-F238E27FC236}">
                <a16:creationId xmlns:a16="http://schemas.microsoft.com/office/drawing/2014/main" id="{6B251EEF-AD8A-894C-8DA2-36640E6D3BCF}"/>
              </a:ext>
            </a:extLst>
          </p:cNvPr>
          <p:cNvSpPr/>
          <p:nvPr/>
        </p:nvSpPr>
        <p:spPr>
          <a:xfrm>
            <a:off x="8244939" y="5574011"/>
            <a:ext cx="3491301" cy="822280"/>
          </a:xfrm>
          <a:prstGeom prst="rect">
            <a:avLst/>
          </a:pr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2438338" hangingPunct="0">
              <a:buFont typeface="Arial" panose="020B0604020202020204" pitchFamily="34" charset="0"/>
              <a:buChar char="•"/>
            </a:pPr>
            <a:r>
              <a:rPr lang="zh-CN" altLang="en-US" sz="1100" dirty="0">
                <a:solidFill>
                  <a:srgbClr val="FFFFFF"/>
                </a:solidFill>
                <a:latin typeface="FZLanTingHeiPro" panose="02000500000000000000" pitchFamily="2" charset="-122"/>
                <a:ea typeface="FZLanTingHeiPro" panose="02000500000000000000" pitchFamily="2" charset="-122"/>
                <a:sym typeface="Helvetica Neue"/>
              </a:rPr>
              <a:t>白色为出血区域，核心展示内容不可侵占</a:t>
            </a:r>
            <a:endParaRPr lang="en-US" altLang="zh-CN" sz="1100" dirty="0">
              <a:solidFill>
                <a:srgbClr val="FFFFFF"/>
              </a:solidFill>
              <a:latin typeface="FZLanTingHeiPro" panose="02000500000000000000" pitchFamily="2" charset="-122"/>
              <a:ea typeface="FZLanTingHeiPro" panose="02000500000000000000" pitchFamily="2" charset="-122"/>
              <a:sym typeface="Helvetica Neue"/>
            </a:endParaRPr>
          </a:p>
          <a:p>
            <a:pPr marL="171450" indent="-171450" defTabSz="2438338" hangingPunct="0">
              <a:buFont typeface="Arial" panose="020B0604020202020204" pitchFamily="34" charset="0"/>
              <a:buChar char="•"/>
            </a:pPr>
            <a:r>
              <a:rPr lang="zh-CN" altLang="en-US" sz="1100" dirty="0">
                <a:latin typeface="FZLanTingHeiPro" panose="02000500000000000000" pitchFamily="2" charset="-122"/>
                <a:ea typeface="FZLanTingHeiPro" panose="02000500000000000000" pitchFamily="2" charset="-122"/>
              </a:rPr>
              <a:t>灰色区域为核心内容展示区域</a:t>
            </a:r>
            <a:endParaRPr lang="zh-CN" altLang="en-US" sz="1100" dirty="0">
              <a:solidFill>
                <a:srgbClr val="FFFFFF"/>
              </a:solidFill>
              <a:latin typeface="FZLanTingHeiPro" panose="02000500000000000000" pitchFamily="2" charset="-122"/>
              <a:ea typeface="FZLanTingHeiPro" panose="02000500000000000000" pitchFamily="2" charset="-122"/>
              <a:sym typeface="Helvetica Neue"/>
            </a:endParaRPr>
          </a:p>
        </p:txBody>
      </p:sp>
      <p:sp>
        <p:nvSpPr>
          <p:cNvPr id="75" name="矩形 74">
            <a:extLst>
              <a:ext uri="{FF2B5EF4-FFF2-40B4-BE49-F238E27FC236}">
                <a16:creationId xmlns:a16="http://schemas.microsoft.com/office/drawing/2014/main" id="{D9626EE4-6C00-224F-84D2-001D204E52A5}"/>
              </a:ext>
            </a:extLst>
          </p:cNvPr>
          <p:cNvSpPr/>
          <p:nvPr/>
        </p:nvSpPr>
        <p:spPr>
          <a:xfrm>
            <a:off x="8144767" y="449397"/>
            <a:ext cx="3596126" cy="82198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5" name="文本框 24">
            <a:extLst>
              <a:ext uri="{FF2B5EF4-FFF2-40B4-BE49-F238E27FC236}">
                <a16:creationId xmlns:a16="http://schemas.microsoft.com/office/drawing/2014/main" id="{1C3E637C-8F8D-3540-99E0-1A88065A1A38}"/>
              </a:ext>
            </a:extLst>
          </p:cNvPr>
          <p:cNvSpPr txBox="1"/>
          <p:nvPr/>
        </p:nvSpPr>
        <p:spPr>
          <a:xfrm>
            <a:off x="9122500" y="725552"/>
            <a:ext cx="1917513" cy="261610"/>
          </a:xfrm>
          <a:prstGeom prst="rect">
            <a:avLst/>
          </a:prstGeom>
          <a:noFill/>
        </p:spPr>
        <p:txBody>
          <a:bodyPr wrap="none" rtlCol="0">
            <a:spAutoFit/>
          </a:bodyPr>
          <a:lstStyle/>
          <a:p>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 及联合</a:t>
            </a:r>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编辑区</a:t>
            </a:r>
          </a:p>
        </p:txBody>
      </p:sp>
      <p:sp>
        <p:nvSpPr>
          <p:cNvPr id="76" name="文本框 75">
            <a:extLst>
              <a:ext uri="{FF2B5EF4-FFF2-40B4-BE49-F238E27FC236}">
                <a16:creationId xmlns:a16="http://schemas.microsoft.com/office/drawing/2014/main" id="{69AA7BF2-61CA-5C4F-915B-BDBA350828B0}"/>
              </a:ext>
            </a:extLst>
          </p:cNvPr>
          <p:cNvSpPr txBox="1"/>
          <p:nvPr/>
        </p:nvSpPr>
        <p:spPr>
          <a:xfrm>
            <a:off x="411320" y="6144607"/>
            <a:ext cx="2650084"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*基础版式规范，特殊情况可灵活调整。</a:t>
            </a:r>
          </a:p>
        </p:txBody>
      </p:sp>
    </p:spTree>
    <p:extLst>
      <p:ext uri="{BB962C8B-B14F-4D97-AF65-F5344CB8AC3E}">
        <p14:creationId xmlns:p14="http://schemas.microsoft.com/office/powerpoint/2010/main" val="220943906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a:extLst>
              <a:ext uri="{FF2B5EF4-FFF2-40B4-BE49-F238E27FC236}">
                <a16:creationId xmlns:a16="http://schemas.microsoft.com/office/drawing/2014/main" id="{3FC5CE7D-3F3A-2D4F-8B4C-917B0DB9D1F2}"/>
              </a:ext>
            </a:extLst>
          </p:cNvPr>
          <p:cNvSpPr/>
          <p:nvPr/>
        </p:nvSpPr>
        <p:spPr>
          <a:xfrm>
            <a:off x="458389" y="1037769"/>
            <a:ext cx="11282504" cy="437351"/>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 name="标题 1">
            <a:extLst>
              <a:ext uri="{FF2B5EF4-FFF2-40B4-BE49-F238E27FC236}">
                <a16:creationId xmlns:a16="http://schemas.microsoft.com/office/drawing/2014/main" id="{BB2FBA3D-E914-6E49-9AA2-3C8099889898}"/>
              </a:ext>
            </a:extLst>
          </p:cNvPr>
          <p:cNvSpPr>
            <a:spLocks noGrp="1"/>
          </p:cNvSpPr>
          <p:nvPr>
            <p:ph type="title"/>
          </p:nvPr>
        </p:nvSpPr>
        <p:spPr/>
        <p:txBody>
          <a:bodyPr/>
          <a:lstStyle/>
          <a:p>
            <a:endParaRPr kumimoji="1" lang="zh-CN" altLang="en-US"/>
          </a:p>
        </p:txBody>
      </p:sp>
      <p:sp>
        <p:nvSpPr>
          <p:cNvPr id="3" name="矩形 2">
            <a:extLst>
              <a:ext uri="{FF2B5EF4-FFF2-40B4-BE49-F238E27FC236}">
                <a16:creationId xmlns:a16="http://schemas.microsoft.com/office/drawing/2014/main" id="{8E027473-AE5E-2B47-8FB7-E566CCE8A101}"/>
              </a:ext>
            </a:extLst>
          </p:cNvPr>
          <p:cNvSpPr/>
          <p:nvPr/>
        </p:nvSpPr>
        <p:spPr>
          <a:xfrm>
            <a:off x="462561" y="449398"/>
            <a:ext cx="7785439" cy="42908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矩形 3">
            <a:extLst>
              <a:ext uri="{FF2B5EF4-FFF2-40B4-BE49-F238E27FC236}">
                <a16:creationId xmlns:a16="http://schemas.microsoft.com/office/drawing/2014/main" id="{A5BAA30D-7DC3-8E4D-BB96-81ECF50038C9}"/>
              </a:ext>
            </a:extLst>
          </p:cNvPr>
          <p:cNvSpPr/>
          <p:nvPr/>
        </p:nvSpPr>
        <p:spPr>
          <a:xfrm>
            <a:off x="458389" y="1475415"/>
            <a:ext cx="3813864"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 name="矩形 4">
            <a:extLst>
              <a:ext uri="{FF2B5EF4-FFF2-40B4-BE49-F238E27FC236}">
                <a16:creationId xmlns:a16="http://schemas.microsoft.com/office/drawing/2014/main" id="{70119846-3FE7-AB45-9291-A67505E1F8EF}"/>
              </a:ext>
            </a:extLst>
          </p:cNvPr>
          <p:cNvSpPr/>
          <p:nvPr/>
        </p:nvSpPr>
        <p:spPr>
          <a:xfrm>
            <a:off x="4551226" y="1475415"/>
            <a:ext cx="7187080" cy="4925748"/>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文本框 5">
            <a:extLst>
              <a:ext uri="{FF2B5EF4-FFF2-40B4-BE49-F238E27FC236}">
                <a16:creationId xmlns:a16="http://schemas.microsoft.com/office/drawing/2014/main" id="{05364062-5686-6E48-96E0-6D4551C1559C}"/>
              </a:ext>
            </a:extLst>
          </p:cNvPr>
          <p:cNvSpPr txBox="1"/>
          <p:nvPr/>
        </p:nvSpPr>
        <p:spPr>
          <a:xfrm>
            <a:off x="5590002" y="1116767"/>
            <a:ext cx="1648847" cy="261610"/>
          </a:xfrm>
          <a:prstGeom prst="rect">
            <a:avLst/>
          </a:prstGeom>
          <a:noFill/>
        </p:spPr>
        <p:txBody>
          <a:bodyPr wrap="squar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根据内容情况可占用</a:t>
            </a:r>
          </a:p>
        </p:txBody>
      </p:sp>
      <p:sp>
        <p:nvSpPr>
          <p:cNvPr id="7" name="文本框 6">
            <a:extLst>
              <a:ext uri="{FF2B5EF4-FFF2-40B4-BE49-F238E27FC236}">
                <a16:creationId xmlns:a16="http://schemas.microsoft.com/office/drawing/2014/main" id="{C5819A81-ED06-9E45-80F2-8D64C964B2B3}"/>
              </a:ext>
            </a:extLst>
          </p:cNvPr>
          <p:cNvSpPr txBox="1"/>
          <p:nvPr/>
        </p:nvSpPr>
        <p:spPr>
          <a:xfrm>
            <a:off x="7664897" y="3212346"/>
            <a:ext cx="954107"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图像编辑区</a:t>
            </a:r>
          </a:p>
        </p:txBody>
      </p:sp>
      <p:sp>
        <p:nvSpPr>
          <p:cNvPr id="8" name="文本框 7">
            <a:extLst>
              <a:ext uri="{FF2B5EF4-FFF2-40B4-BE49-F238E27FC236}">
                <a16:creationId xmlns:a16="http://schemas.microsoft.com/office/drawing/2014/main" id="{B72605EC-E611-5B44-8698-C18E0A697A9D}"/>
              </a:ext>
            </a:extLst>
          </p:cNvPr>
          <p:cNvSpPr txBox="1"/>
          <p:nvPr/>
        </p:nvSpPr>
        <p:spPr>
          <a:xfrm>
            <a:off x="630940" y="214653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文案放置上线</a:t>
            </a:r>
          </a:p>
        </p:txBody>
      </p:sp>
      <p:sp>
        <p:nvSpPr>
          <p:cNvPr id="9" name="文本框 8">
            <a:extLst>
              <a:ext uri="{FF2B5EF4-FFF2-40B4-BE49-F238E27FC236}">
                <a16:creationId xmlns:a16="http://schemas.microsoft.com/office/drawing/2014/main" id="{8E92B967-375C-AA47-B75F-8E15885580B4}"/>
              </a:ext>
            </a:extLst>
          </p:cNvPr>
          <p:cNvSpPr txBox="1"/>
          <p:nvPr/>
        </p:nvSpPr>
        <p:spPr>
          <a:xfrm>
            <a:off x="10727613" y="1535224"/>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界面放置上线</a:t>
            </a:r>
          </a:p>
        </p:txBody>
      </p:sp>
      <p:sp>
        <p:nvSpPr>
          <p:cNvPr id="11" name="文本框 10">
            <a:extLst>
              <a:ext uri="{FF2B5EF4-FFF2-40B4-BE49-F238E27FC236}">
                <a16:creationId xmlns:a16="http://schemas.microsoft.com/office/drawing/2014/main" id="{60165F3A-FEFB-3B4D-B798-5BE5D7F3C434}"/>
              </a:ext>
            </a:extLst>
          </p:cNvPr>
          <p:cNvSpPr txBox="1"/>
          <p:nvPr/>
        </p:nvSpPr>
        <p:spPr>
          <a:xfrm>
            <a:off x="7626425" y="4341626"/>
            <a:ext cx="1031051"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图像信息重心</a:t>
            </a:r>
          </a:p>
        </p:txBody>
      </p:sp>
      <p:sp>
        <p:nvSpPr>
          <p:cNvPr id="12" name="文本框 11">
            <a:extLst>
              <a:ext uri="{FF2B5EF4-FFF2-40B4-BE49-F238E27FC236}">
                <a16:creationId xmlns:a16="http://schemas.microsoft.com/office/drawing/2014/main" id="{928ABE59-30AB-4A4D-80F5-30746EAE1300}"/>
              </a:ext>
            </a:extLst>
          </p:cNvPr>
          <p:cNvSpPr txBox="1"/>
          <p:nvPr/>
        </p:nvSpPr>
        <p:spPr>
          <a:xfrm>
            <a:off x="1862189" y="4341626"/>
            <a:ext cx="1031051" cy="246221"/>
          </a:xfrm>
          <a:prstGeom prst="rect">
            <a:avLst/>
          </a:prstGeom>
          <a:noFill/>
        </p:spPr>
        <p:txBody>
          <a:bodyPr wrap="square" rtlCol="0">
            <a:spAutoFit/>
          </a:bodyPr>
          <a:lstStyle/>
          <a:p>
            <a:r>
              <a:rPr kumimoji="1" lang="zh-CN" altLang="en-US" sz="1000" kern="5500" spc="100" dirty="0">
                <a:solidFill>
                  <a:schemeClr val="tx1">
                    <a:lumMod val="85000"/>
                    <a:lumOff val="15000"/>
                  </a:schemeClr>
                </a:solidFill>
                <a:latin typeface="FZLanTingHeiPro_GB18030 Light" panose="02000500000000000000" pitchFamily="2" charset="-122"/>
                <a:ea typeface="FZLanTingHeiPro_GB18030 Light" panose="02000500000000000000" pitchFamily="2" charset="-122"/>
              </a:rPr>
              <a:t>文案信息重心</a:t>
            </a:r>
          </a:p>
        </p:txBody>
      </p:sp>
      <p:sp>
        <p:nvSpPr>
          <p:cNvPr id="13" name="标题 45">
            <a:extLst>
              <a:ext uri="{FF2B5EF4-FFF2-40B4-BE49-F238E27FC236}">
                <a16:creationId xmlns:a16="http://schemas.microsoft.com/office/drawing/2014/main" id="{C96E020C-3F92-8B4D-B14E-3F9857163D2F}"/>
              </a:ext>
            </a:extLst>
          </p:cNvPr>
          <p:cNvSpPr txBox="1">
            <a:spLocks/>
          </p:cNvSpPr>
          <p:nvPr/>
        </p:nvSpPr>
        <p:spPr>
          <a:xfrm>
            <a:off x="642583" y="434137"/>
            <a:ext cx="7339195" cy="466616"/>
          </a:xfrm>
          <a:prstGeom prst="rect">
            <a:avLst/>
          </a:prstGeom>
        </p:spPr>
        <p:txBody>
          <a:bodyPr/>
          <a:lstStyle>
            <a:lvl1pPr algn="l" defTabSz="914400" rtl="0" eaLnBrk="1" latinLnBrk="0" hangingPunct="1">
              <a:lnSpc>
                <a:spcPct val="90000"/>
              </a:lnSpc>
              <a:spcBef>
                <a:spcPct val="0"/>
              </a:spcBef>
              <a:buNone/>
              <a:defRPr kumimoji="1" lang="zh-CN" altLang="en-US" sz="2600" b="0" i="0" kern="5500" spc="100" baseline="0" dirty="0">
                <a:solidFill>
                  <a:schemeClr val="tx1">
                    <a:lumMod val="85000"/>
                    <a:lumOff val="15000"/>
                  </a:schemeClr>
                </a:solidFill>
                <a:latin typeface="FZLanTingHeiPro_GB18030 Bold" panose="02000500000000000000" pitchFamily="2" charset="-122"/>
                <a:ea typeface="FZLanTingHeiPro_GB18030 Bold" panose="02000500000000000000" pitchFamily="2" charset="-122"/>
                <a:cs typeface="FZLanTingHeiPro_GB18030 DemiBol" charset="-122"/>
              </a:defRPr>
            </a:lvl1pPr>
          </a:lstStyle>
          <a:p>
            <a:r>
              <a:rPr lang="zh-CN" altLang="en-US"/>
              <a:t>版式规范</a:t>
            </a:r>
          </a:p>
        </p:txBody>
      </p:sp>
      <p:sp>
        <p:nvSpPr>
          <p:cNvPr id="14" name="线条">
            <a:extLst>
              <a:ext uri="{FF2B5EF4-FFF2-40B4-BE49-F238E27FC236}">
                <a16:creationId xmlns:a16="http://schemas.microsoft.com/office/drawing/2014/main" id="{81D924B2-645D-2F41-88B5-87E4D6EB82CC}"/>
              </a:ext>
            </a:extLst>
          </p:cNvPr>
          <p:cNvSpPr/>
          <p:nvPr/>
        </p:nvSpPr>
        <p:spPr>
          <a:xfrm>
            <a:off x="4650" y="44435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5" name="线条">
            <a:extLst>
              <a:ext uri="{FF2B5EF4-FFF2-40B4-BE49-F238E27FC236}">
                <a16:creationId xmlns:a16="http://schemas.microsoft.com/office/drawing/2014/main" id="{02394329-55B5-ED44-A091-F42E9E74AEC7}"/>
              </a:ext>
            </a:extLst>
          </p:cNvPr>
          <p:cNvSpPr/>
          <p:nvPr/>
        </p:nvSpPr>
        <p:spPr>
          <a:xfrm flipH="1">
            <a:off x="457909"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6" name="线条">
            <a:extLst>
              <a:ext uri="{FF2B5EF4-FFF2-40B4-BE49-F238E27FC236}">
                <a16:creationId xmlns:a16="http://schemas.microsoft.com/office/drawing/2014/main" id="{F2A10ED6-20CC-8044-AC11-989D02615626}"/>
              </a:ext>
            </a:extLst>
          </p:cNvPr>
          <p:cNvSpPr/>
          <p:nvPr/>
        </p:nvSpPr>
        <p:spPr>
          <a:xfrm flipH="1">
            <a:off x="11737828" y="-5170"/>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17" name="线条">
            <a:extLst>
              <a:ext uri="{FF2B5EF4-FFF2-40B4-BE49-F238E27FC236}">
                <a16:creationId xmlns:a16="http://schemas.microsoft.com/office/drawing/2014/main" id="{4B82B936-5AC4-FA40-B073-00233109C963}"/>
              </a:ext>
            </a:extLst>
          </p:cNvPr>
          <p:cNvSpPr/>
          <p:nvPr/>
        </p:nvSpPr>
        <p:spPr>
          <a:xfrm>
            <a:off x="-4652" y="6395995"/>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a:p>
        </p:txBody>
      </p:sp>
      <p:sp>
        <p:nvSpPr>
          <p:cNvPr id="18" name="线条">
            <a:extLst>
              <a:ext uri="{FF2B5EF4-FFF2-40B4-BE49-F238E27FC236}">
                <a16:creationId xmlns:a16="http://schemas.microsoft.com/office/drawing/2014/main" id="{BB10A61D-19B9-DC45-813C-CDEC55AEB639}"/>
              </a:ext>
            </a:extLst>
          </p:cNvPr>
          <p:cNvSpPr/>
          <p:nvPr/>
        </p:nvSpPr>
        <p:spPr>
          <a:xfrm flipH="1">
            <a:off x="4551652" y="7315"/>
            <a:ext cx="0" cy="6850685"/>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9" name="线条">
            <a:extLst>
              <a:ext uri="{FF2B5EF4-FFF2-40B4-BE49-F238E27FC236}">
                <a16:creationId xmlns:a16="http://schemas.microsoft.com/office/drawing/2014/main" id="{1160AF48-E92F-6549-9798-0004BD533C2C}"/>
              </a:ext>
            </a:extLst>
          </p:cNvPr>
          <p:cNvSpPr/>
          <p:nvPr/>
        </p:nvSpPr>
        <p:spPr>
          <a:xfrm>
            <a:off x="4650" y="126651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0" name="线条">
            <a:extLst>
              <a:ext uri="{FF2B5EF4-FFF2-40B4-BE49-F238E27FC236}">
                <a16:creationId xmlns:a16="http://schemas.microsoft.com/office/drawing/2014/main" id="{7B746184-8448-2348-B881-A00822453EB7}"/>
              </a:ext>
            </a:extLst>
          </p:cNvPr>
          <p:cNvSpPr/>
          <p:nvPr/>
        </p:nvSpPr>
        <p:spPr>
          <a:xfrm flipH="1">
            <a:off x="4272252" y="1300228"/>
            <a:ext cx="0" cy="5557772"/>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1" name="线条">
            <a:extLst>
              <a:ext uri="{FF2B5EF4-FFF2-40B4-BE49-F238E27FC236}">
                <a16:creationId xmlns:a16="http://schemas.microsoft.com/office/drawing/2014/main" id="{43065ED3-27BE-D048-999F-6D58CDDBD3FC}"/>
              </a:ext>
            </a:extLst>
          </p:cNvPr>
          <p:cNvSpPr/>
          <p:nvPr/>
        </p:nvSpPr>
        <p:spPr>
          <a:xfrm>
            <a:off x="4650" y="1470247"/>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2" name="线条">
            <a:extLst>
              <a:ext uri="{FF2B5EF4-FFF2-40B4-BE49-F238E27FC236}">
                <a16:creationId xmlns:a16="http://schemas.microsoft.com/office/drawing/2014/main" id="{DC3DA0FA-77B1-D74B-83C4-E49EBDE74C70}"/>
              </a:ext>
            </a:extLst>
          </p:cNvPr>
          <p:cNvSpPr/>
          <p:nvPr/>
        </p:nvSpPr>
        <p:spPr>
          <a:xfrm>
            <a:off x="4650" y="2158558"/>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3" name="线条">
            <a:extLst>
              <a:ext uri="{FF2B5EF4-FFF2-40B4-BE49-F238E27FC236}">
                <a16:creationId xmlns:a16="http://schemas.microsoft.com/office/drawing/2014/main" id="{7C10A474-D49A-F04E-A004-E7DF19E48E19}"/>
              </a:ext>
            </a:extLst>
          </p:cNvPr>
          <p:cNvSpPr/>
          <p:nvPr/>
        </p:nvSpPr>
        <p:spPr>
          <a:xfrm flipH="1">
            <a:off x="70069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4" name="线条">
            <a:extLst>
              <a:ext uri="{FF2B5EF4-FFF2-40B4-BE49-F238E27FC236}">
                <a16:creationId xmlns:a16="http://schemas.microsoft.com/office/drawing/2014/main" id="{F40ECBF7-3642-024F-BE63-F1A460E56144}"/>
              </a:ext>
            </a:extLst>
          </p:cNvPr>
          <p:cNvSpPr/>
          <p:nvPr/>
        </p:nvSpPr>
        <p:spPr>
          <a:xfrm flipH="1">
            <a:off x="2365321" y="7315"/>
            <a:ext cx="0" cy="685068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5" name="线条">
            <a:extLst>
              <a:ext uri="{FF2B5EF4-FFF2-40B4-BE49-F238E27FC236}">
                <a16:creationId xmlns:a16="http://schemas.microsoft.com/office/drawing/2014/main" id="{AE96F280-75B7-804E-8012-D169BB760EE3}"/>
              </a:ext>
            </a:extLst>
          </p:cNvPr>
          <p:cNvSpPr/>
          <p:nvPr/>
        </p:nvSpPr>
        <p:spPr>
          <a:xfrm>
            <a:off x="4650" y="3964176"/>
            <a:ext cx="12178997" cy="0"/>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6" name="线条">
            <a:extLst>
              <a:ext uri="{FF2B5EF4-FFF2-40B4-BE49-F238E27FC236}">
                <a16:creationId xmlns:a16="http://schemas.microsoft.com/office/drawing/2014/main" id="{BEBADA6C-E408-D743-9A43-12CF72395458}"/>
              </a:ext>
            </a:extLst>
          </p:cNvPr>
          <p:cNvSpPr>
            <a:spLocks/>
          </p:cNvSpPr>
          <p:nvPr/>
        </p:nvSpPr>
        <p:spPr>
          <a:xfrm flipH="1">
            <a:off x="8144766" y="7314"/>
            <a:ext cx="0" cy="6845515"/>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27" name="椭圆 26">
            <a:extLst>
              <a:ext uri="{FF2B5EF4-FFF2-40B4-BE49-F238E27FC236}">
                <a16:creationId xmlns:a16="http://schemas.microsoft.com/office/drawing/2014/main" id="{9D6CD710-4091-794E-9807-D88479E0FA1D}"/>
              </a:ext>
            </a:extLst>
          </p:cNvPr>
          <p:cNvSpPr/>
          <p:nvPr/>
        </p:nvSpPr>
        <p:spPr>
          <a:xfrm>
            <a:off x="8077045" y="3895439"/>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8" name="椭圆 27">
            <a:extLst>
              <a:ext uri="{FF2B5EF4-FFF2-40B4-BE49-F238E27FC236}">
                <a16:creationId xmlns:a16="http://schemas.microsoft.com/office/drawing/2014/main" id="{7980CF39-AEC8-714C-9406-AE92AED3D2CC}"/>
              </a:ext>
            </a:extLst>
          </p:cNvPr>
          <p:cNvSpPr/>
          <p:nvPr/>
        </p:nvSpPr>
        <p:spPr>
          <a:xfrm>
            <a:off x="2309744" y="3913727"/>
            <a:ext cx="111205" cy="111205"/>
          </a:xfrm>
          <a:prstGeom prst="ellipse">
            <a:avLst/>
          </a:prstGeom>
          <a:solidFill>
            <a:schemeClr val="tx1">
              <a:lumMod val="65000"/>
              <a:lumOff val="35000"/>
            </a:schemeClr>
          </a:solidFill>
          <a:ln w="19050" cap="flat">
            <a:solidFill>
              <a:schemeClr val="bg2"/>
            </a:solidFill>
            <a:prstDash val="sysDot"/>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pPr>
            <a:endParaRPr kumimoji="0" lang="zh-CN" altLang="en-US" sz="3200" b="0" i="0" u="none" strike="noStrike" cap="none" spc="0" normalizeH="0" baseline="0">
              <a:ln>
                <a:noFill/>
              </a:ln>
              <a:solidFill>
                <a:srgbClr val="000000"/>
              </a:solidFill>
              <a:effectLst/>
              <a:uFillTx/>
              <a:latin typeface="Helvetica Neue Medium"/>
              <a:ea typeface="Helvetica Neue Medium"/>
              <a:cs typeface="Helvetica Neue Medium"/>
              <a:sym typeface="Helvetica Neue Medium"/>
            </a:endParaRPr>
          </a:p>
        </p:txBody>
      </p:sp>
      <p:sp>
        <p:nvSpPr>
          <p:cNvPr id="29" name="矩形 28">
            <a:extLst>
              <a:ext uri="{FF2B5EF4-FFF2-40B4-BE49-F238E27FC236}">
                <a16:creationId xmlns:a16="http://schemas.microsoft.com/office/drawing/2014/main" id="{5840211F-2730-C140-A135-31D797E2145A}"/>
              </a:ext>
            </a:extLst>
          </p:cNvPr>
          <p:cNvSpPr/>
          <p:nvPr/>
        </p:nvSpPr>
        <p:spPr>
          <a:xfrm>
            <a:off x="8244939" y="5574011"/>
            <a:ext cx="3491301" cy="822280"/>
          </a:xfrm>
          <a:prstGeom prst="rect">
            <a:avLst/>
          </a:prstGeom>
          <a:solidFill>
            <a:srgbClr val="133C9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171450" indent="-171450" defTabSz="2438338" hangingPunct="0">
              <a:buFont typeface="Arial" panose="020B0604020202020204" pitchFamily="34" charset="0"/>
              <a:buChar char="•"/>
            </a:pPr>
            <a:r>
              <a:rPr lang="zh-CN" altLang="en-US" sz="1100" dirty="0">
                <a:solidFill>
                  <a:srgbClr val="FFFFFF"/>
                </a:solidFill>
                <a:latin typeface="FZLanTingHeiPro" panose="02000500000000000000" pitchFamily="2" charset="-122"/>
                <a:ea typeface="FZLanTingHeiPro" panose="02000500000000000000" pitchFamily="2" charset="-122"/>
                <a:sym typeface="Helvetica Neue"/>
              </a:rPr>
              <a:t>白色为出血区域，核心展示内容不可侵占</a:t>
            </a:r>
            <a:endParaRPr lang="en-US" altLang="zh-CN" sz="1100" dirty="0">
              <a:solidFill>
                <a:srgbClr val="FFFFFF"/>
              </a:solidFill>
              <a:latin typeface="FZLanTingHeiPro" panose="02000500000000000000" pitchFamily="2" charset="-122"/>
              <a:ea typeface="FZLanTingHeiPro" panose="02000500000000000000" pitchFamily="2" charset="-122"/>
              <a:sym typeface="Helvetica Neue"/>
            </a:endParaRPr>
          </a:p>
          <a:p>
            <a:pPr marL="171450" indent="-171450" defTabSz="2438338" hangingPunct="0">
              <a:buFont typeface="Arial" panose="020B0604020202020204" pitchFamily="34" charset="0"/>
              <a:buChar char="•"/>
            </a:pPr>
            <a:r>
              <a:rPr lang="zh-CN" altLang="en-US" sz="1100" dirty="0">
                <a:latin typeface="FZLanTingHeiPro" panose="02000500000000000000" pitchFamily="2" charset="-122"/>
                <a:ea typeface="FZLanTingHeiPro" panose="02000500000000000000" pitchFamily="2" charset="-122"/>
              </a:rPr>
              <a:t>灰色区域为核心内容展示区域</a:t>
            </a:r>
            <a:endParaRPr lang="zh-CN" altLang="en-US" sz="1100" dirty="0">
              <a:solidFill>
                <a:srgbClr val="FFFFFF"/>
              </a:solidFill>
              <a:latin typeface="FZLanTingHeiPro" panose="02000500000000000000" pitchFamily="2" charset="-122"/>
              <a:ea typeface="FZLanTingHeiPro" panose="02000500000000000000" pitchFamily="2" charset="-122"/>
              <a:sym typeface="Helvetica Neue"/>
            </a:endParaRPr>
          </a:p>
        </p:txBody>
      </p:sp>
      <p:sp>
        <p:nvSpPr>
          <p:cNvPr id="30" name="矩形 29">
            <a:extLst>
              <a:ext uri="{FF2B5EF4-FFF2-40B4-BE49-F238E27FC236}">
                <a16:creationId xmlns:a16="http://schemas.microsoft.com/office/drawing/2014/main" id="{C03C3652-0962-B74D-BDD2-4379C6B34657}"/>
              </a:ext>
            </a:extLst>
          </p:cNvPr>
          <p:cNvSpPr/>
          <p:nvPr/>
        </p:nvSpPr>
        <p:spPr>
          <a:xfrm>
            <a:off x="8144767" y="449398"/>
            <a:ext cx="3596126" cy="429087"/>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31" name="文本框 30">
            <a:extLst>
              <a:ext uri="{FF2B5EF4-FFF2-40B4-BE49-F238E27FC236}">
                <a16:creationId xmlns:a16="http://schemas.microsoft.com/office/drawing/2014/main" id="{E20337E5-C4BB-9A45-BAAE-0C0488767FD0}"/>
              </a:ext>
            </a:extLst>
          </p:cNvPr>
          <p:cNvSpPr txBox="1"/>
          <p:nvPr/>
        </p:nvSpPr>
        <p:spPr>
          <a:xfrm>
            <a:off x="9122500" y="550234"/>
            <a:ext cx="1917513" cy="261610"/>
          </a:xfrm>
          <a:prstGeom prst="rect">
            <a:avLst/>
          </a:prstGeom>
          <a:noFill/>
        </p:spPr>
        <p:txBody>
          <a:bodyPr wrap="none" rtlCol="0">
            <a:spAutoFit/>
          </a:bodyPr>
          <a:lstStyle/>
          <a:p>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 及联合</a:t>
            </a:r>
            <a:r>
              <a:rPr kumimoji="1" lang="en-US" altLang="zh-CN"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Logo</a:t>
            </a:r>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编辑区</a:t>
            </a:r>
          </a:p>
        </p:txBody>
      </p:sp>
      <p:sp>
        <p:nvSpPr>
          <p:cNvPr id="32" name="线条">
            <a:extLst>
              <a:ext uri="{FF2B5EF4-FFF2-40B4-BE49-F238E27FC236}">
                <a16:creationId xmlns:a16="http://schemas.microsoft.com/office/drawing/2014/main" id="{F33765AF-A6D4-9A44-B2D5-1A32FF0C7CB5}"/>
              </a:ext>
            </a:extLst>
          </p:cNvPr>
          <p:cNvSpPr/>
          <p:nvPr/>
        </p:nvSpPr>
        <p:spPr>
          <a:xfrm>
            <a:off x="4650" y="873318"/>
            <a:ext cx="12178997" cy="0"/>
          </a:xfrm>
          <a:prstGeom prst="line">
            <a:avLst/>
          </a:prstGeom>
          <a:ln w="6350">
            <a:solidFill>
              <a:schemeClr val="tx1">
                <a:lumMod val="50000"/>
                <a:lumOff val="50000"/>
              </a:schemeClr>
            </a:solidFill>
            <a:prstDash val="dash"/>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
        <p:nvSpPr>
          <p:cNvPr id="10" name="文本框 9">
            <a:extLst>
              <a:ext uri="{FF2B5EF4-FFF2-40B4-BE49-F238E27FC236}">
                <a16:creationId xmlns:a16="http://schemas.microsoft.com/office/drawing/2014/main" id="{1842D4EB-6B79-FA4A-A0CC-373050CB0FC6}"/>
              </a:ext>
            </a:extLst>
          </p:cNvPr>
          <p:cNvSpPr txBox="1"/>
          <p:nvPr/>
        </p:nvSpPr>
        <p:spPr>
          <a:xfrm>
            <a:off x="4098252" y="546675"/>
            <a:ext cx="1107996" cy="261610"/>
          </a:xfrm>
          <a:prstGeom prst="rect">
            <a:avLst/>
          </a:prstGeom>
          <a:noFill/>
        </p:spPr>
        <p:txBody>
          <a:bodyPr wrap="none" rtlCol="0">
            <a:spAutoFit/>
          </a:bodyPr>
          <a:lstStyle/>
          <a:p>
            <a:r>
              <a:rPr kumimoji="1" lang="zh-CN" altLang="en-US" sz="11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单行标题情况</a:t>
            </a:r>
          </a:p>
        </p:txBody>
      </p:sp>
      <p:sp>
        <p:nvSpPr>
          <p:cNvPr id="33" name="文本框 32">
            <a:extLst>
              <a:ext uri="{FF2B5EF4-FFF2-40B4-BE49-F238E27FC236}">
                <a16:creationId xmlns:a16="http://schemas.microsoft.com/office/drawing/2014/main" id="{B8436C10-E650-A949-8AC0-EC8A3FEFCB2C}"/>
              </a:ext>
            </a:extLst>
          </p:cNvPr>
          <p:cNvSpPr txBox="1"/>
          <p:nvPr/>
        </p:nvSpPr>
        <p:spPr>
          <a:xfrm>
            <a:off x="411320" y="6144607"/>
            <a:ext cx="2650084" cy="246221"/>
          </a:xfrm>
          <a:prstGeom prst="rect">
            <a:avLst/>
          </a:prstGeom>
          <a:noFill/>
        </p:spPr>
        <p:txBody>
          <a:bodyPr wrap="none" rtlCol="0">
            <a:spAutoFit/>
          </a:bodyPr>
          <a:lstStyle/>
          <a:p>
            <a:r>
              <a:rPr kumimoji="1" lang="zh-CN" altLang="en-US" sz="1000" kern="5500" spc="1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*基础版式规范，特殊情况可灵活调整。</a:t>
            </a:r>
          </a:p>
        </p:txBody>
      </p:sp>
      <p:sp>
        <p:nvSpPr>
          <p:cNvPr id="35" name="线条">
            <a:extLst>
              <a:ext uri="{FF2B5EF4-FFF2-40B4-BE49-F238E27FC236}">
                <a16:creationId xmlns:a16="http://schemas.microsoft.com/office/drawing/2014/main" id="{641C03E0-EEB7-634B-9386-F385DD372D7A}"/>
              </a:ext>
            </a:extLst>
          </p:cNvPr>
          <p:cNvSpPr/>
          <p:nvPr/>
        </p:nvSpPr>
        <p:spPr>
          <a:xfrm>
            <a:off x="4650" y="1037910"/>
            <a:ext cx="12178997" cy="0"/>
          </a:xfrm>
          <a:prstGeom prst="line">
            <a:avLst/>
          </a:prstGeom>
          <a:ln w="6350">
            <a:solidFill>
              <a:schemeClr val="tx1">
                <a:lumMod val="50000"/>
                <a:lumOff val="50000"/>
              </a:schemeClr>
            </a:solidFill>
          </a:ln>
        </p:spPr>
        <p:style>
          <a:lnRef idx="1">
            <a:schemeClr val="dk1"/>
          </a:lnRef>
          <a:fillRef idx="0">
            <a:schemeClr val="dk1"/>
          </a:fillRef>
          <a:effectRef idx="0">
            <a:schemeClr val="dk1"/>
          </a:effectRef>
          <a:fontRef idx="minor">
            <a:schemeClr val="tx1"/>
          </a:fontRef>
        </p:style>
        <p:txBody>
          <a:bodyPr lIns="101600" tIns="101600" rIns="101600" bIns="101600" anchor="ctr"/>
          <a:lstStyle/>
          <a:p>
            <a:endParaRPr sz="1800" dirty="0"/>
          </a:p>
        </p:txBody>
      </p:sp>
    </p:spTree>
    <p:extLst>
      <p:ext uri="{BB962C8B-B14F-4D97-AF65-F5344CB8AC3E}">
        <p14:creationId xmlns:p14="http://schemas.microsoft.com/office/powerpoint/2010/main" val="67615176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662314" y="2006233"/>
            <a:ext cx="3677935" cy="789383"/>
          </a:xfrm>
          <a:prstGeom prst="rect">
            <a:avLst/>
          </a:prstGeom>
          <a:noFill/>
        </p:spPr>
        <p:txBody>
          <a:bodyPr wrap="square">
            <a:spAutoFit/>
          </a:bodyPr>
          <a:lstStyle/>
          <a:p>
            <a:pPr>
              <a:lnSpc>
                <a:spcPct val="150000"/>
              </a:lnSpc>
            </a:pPr>
            <a:r>
              <a:rPr kumimoji="1" lang="zh-CN" altLang="en-US"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说明文案</a:t>
            </a:r>
            <a:r>
              <a:rPr kumimoji="1" lang="en-US" altLang="zh-CN"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XXXXX</a:t>
            </a:r>
          </a:p>
          <a:p>
            <a:pPr>
              <a:lnSpc>
                <a:spcPct val="150000"/>
              </a:lnSpc>
            </a:pPr>
            <a:r>
              <a:rPr kumimoji="1" lang="zh-CN" altLang="en-US"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单个界面空白太多，可以加浅底纹</a:t>
            </a:r>
          </a:p>
        </p:txBody>
      </p:sp>
      <p:sp>
        <p:nvSpPr>
          <p:cNvPr id="2" name="标题 1">
            <a:extLst>
              <a:ext uri="{FF2B5EF4-FFF2-40B4-BE49-F238E27FC236}">
                <a16:creationId xmlns:a16="http://schemas.microsoft.com/office/drawing/2014/main" id="{5F9CD887-ADA9-9CD4-66DE-BD3DC087A661}"/>
              </a:ext>
            </a:extLst>
          </p:cNvPr>
          <p:cNvSpPr>
            <a:spLocks noGrp="1"/>
          </p:cNvSpPr>
          <p:nvPr>
            <p:ph type="title"/>
          </p:nvPr>
        </p:nvSpPr>
        <p:spPr/>
        <p:txBody>
          <a:bodyPr/>
          <a:lstStyle/>
          <a:p>
            <a:r>
              <a:rPr lang="zh-CN" altLang="en-US" dirty="0">
                <a:solidFill>
                  <a:srgbClr val="0D72FF"/>
                </a:solidFill>
              </a:rPr>
              <a:t>单界面组成</a:t>
            </a:r>
            <a:r>
              <a:rPr lang="en-US" altLang="zh-CN" dirty="0"/>
              <a:t>+</a:t>
            </a:r>
            <a:r>
              <a:rPr lang="zh-CN" altLang="en-US" dirty="0"/>
              <a:t>流程图</a:t>
            </a:r>
            <a:r>
              <a:rPr lang="en-US" altLang="zh-CN" dirty="0"/>
              <a:t>+</a:t>
            </a:r>
            <a:r>
              <a:rPr lang="zh-CN" altLang="en-US" dirty="0"/>
              <a:t>文案</a:t>
            </a:r>
          </a:p>
        </p:txBody>
      </p:sp>
      <p:grpSp>
        <p:nvGrpSpPr>
          <p:cNvPr id="57" name="组合 56"/>
          <p:cNvGrpSpPr/>
          <p:nvPr/>
        </p:nvGrpSpPr>
        <p:grpSpPr>
          <a:xfrm>
            <a:off x="625061" y="987433"/>
            <a:ext cx="9946867" cy="636725"/>
            <a:chOff x="857767" y="2003189"/>
            <a:chExt cx="9946867" cy="636725"/>
          </a:xfrm>
        </p:grpSpPr>
        <p:grpSp>
          <p:nvGrpSpPr>
            <p:cNvPr id="58" name="组合 57"/>
            <p:cNvGrpSpPr/>
            <p:nvPr/>
          </p:nvGrpSpPr>
          <p:grpSpPr>
            <a:xfrm>
              <a:off x="857767" y="2003189"/>
              <a:ext cx="9946867" cy="636725"/>
              <a:chOff x="857767" y="2003189"/>
              <a:chExt cx="9946867" cy="636725"/>
            </a:xfrm>
          </p:grpSpPr>
          <p:sp>
            <p:nvSpPr>
              <p:cNvPr id="62" name="圆角矩形 61"/>
              <p:cNvSpPr/>
              <p:nvPr/>
            </p:nvSpPr>
            <p:spPr>
              <a:xfrm>
                <a:off x="1011060" y="2174097"/>
                <a:ext cx="9793574" cy="303903"/>
              </a:xfrm>
              <a:prstGeom prst="roundRect">
                <a:avLst>
                  <a:gd name="adj" fmla="val 50000"/>
                </a:avLst>
              </a:prstGeom>
              <a:solidFill>
                <a:schemeClr val="bg1">
                  <a:alpha val="90000"/>
                </a:schemeClr>
              </a:solidFill>
              <a:ln>
                <a:solidFill>
                  <a:schemeClr val="bg1"/>
                </a:solidFill>
              </a:ln>
              <a:effectLst>
                <a:outerShdw blurRad="127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grpSp>
            <p:nvGrpSpPr>
              <p:cNvPr id="63" name="组合 62"/>
              <p:cNvGrpSpPr/>
              <p:nvPr/>
            </p:nvGrpSpPr>
            <p:grpSpPr>
              <a:xfrm>
                <a:off x="857767" y="2003189"/>
                <a:ext cx="2377973" cy="636725"/>
                <a:chOff x="857767" y="2044172"/>
                <a:chExt cx="2377973" cy="636725"/>
              </a:xfrm>
            </p:grpSpPr>
            <p:pic>
              <p:nvPicPr>
                <p:cNvPr id="65" name="图片 64"/>
                <p:cNvPicPr>
                  <a:picLocks noChangeAspect="1"/>
                </p:cNvPicPr>
                <p:nvPr/>
              </p:nvPicPr>
              <p:blipFill>
                <a:blip r:embed="rId2"/>
                <a:stretch>
                  <a:fillRect/>
                </a:stretch>
              </p:blipFill>
              <p:spPr>
                <a:xfrm>
                  <a:off x="857767" y="2044172"/>
                  <a:ext cx="2377973" cy="636725"/>
                </a:xfrm>
                <a:prstGeom prst="rect">
                  <a:avLst/>
                </a:prstGeom>
                <a:effectLst>
                  <a:outerShdw blurRad="101600" dist="38100" dir="13500000" algn="br" rotWithShape="0">
                    <a:srgbClr val="336FFF">
                      <a:alpha val="10000"/>
                    </a:srgbClr>
                  </a:outerShdw>
                </a:effectLst>
              </p:spPr>
            </p:pic>
            <p:sp>
              <p:nvSpPr>
                <p:cNvPr id="66" name="文本框 65"/>
                <p:cNvSpPr txBox="1"/>
                <p:nvPr/>
              </p:nvSpPr>
              <p:spPr>
                <a:xfrm>
                  <a:off x="1011060" y="2181173"/>
                  <a:ext cx="183747"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1400" b="1" dirty="0">
                      <a:solidFill>
                        <a:srgbClr val="336FFF"/>
                      </a:solidFill>
                      <a:latin typeface="FZLanTingHeiPro" panose="02000500000000000000" pitchFamily="2" charset="-122"/>
                      <a:ea typeface="FZLanTingHeiPro" panose="02000500000000000000" pitchFamily="2" charset="-122"/>
                    </a:rPr>
                    <a:t>1</a:t>
                  </a:r>
                  <a:endParaRPr lang="zh-CN" altLang="en-US" sz="1400" b="1" dirty="0">
                    <a:solidFill>
                      <a:srgbClr val="336FFF"/>
                    </a:solidFill>
                    <a:latin typeface="FZLanTingHeiPro" panose="02000500000000000000" pitchFamily="2" charset="-122"/>
                    <a:ea typeface="FZLanTingHeiPro" panose="02000500000000000000" pitchFamily="2" charset="-122"/>
                  </a:endParaRPr>
                </a:p>
              </p:txBody>
            </p:sp>
            <p:sp>
              <p:nvSpPr>
                <p:cNvPr id="67" name="文本框 66"/>
                <p:cNvSpPr txBox="1"/>
                <p:nvPr/>
              </p:nvSpPr>
              <p:spPr>
                <a:xfrm>
                  <a:off x="1194807" y="2183450"/>
                  <a:ext cx="1885968"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1400" b="1" dirty="0">
                      <a:solidFill>
                        <a:schemeClr val="bg1"/>
                      </a:solidFill>
                      <a:latin typeface="FZLanTingHeiPro_GB18030 DemiBol" charset="-122"/>
                      <a:ea typeface="FZLanTingHeiPro_GB18030 DemiBol" charset="-122"/>
                    </a:rPr>
                    <a:t>流程</a:t>
                  </a:r>
                </a:p>
              </p:txBody>
            </p:sp>
          </p:grpSp>
          <p:sp>
            <p:nvSpPr>
              <p:cNvPr id="64" name="文本框 63"/>
              <p:cNvSpPr txBox="1"/>
              <p:nvPr/>
            </p:nvSpPr>
            <p:spPr>
              <a:xfrm>
                <a:off x="3621514" y="2142467"/>
                <a:ext cx="1342827"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2. </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a:t>
                </a:r>
              </a:p>
            </p:txBody>
          </p:sp>
        </p:grpSp>
        <p:sp>
          <p:nvSpPr>
            <p:cNvPr id="59" name="文本框 58"/>
            <p:cNvSpPr txBox="1"/>
            <p:nvPr/>
          </p:nvSpPr>
          <p:spPr>
            <a:xfrm>
              <a:off x="5505081" y="2146540"/>
              <a:ext cx="1096811"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3.</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a:t>
              </a:r>
            </a:p>
          </p:txBody>
        </p:sp>
        <p:sp>
          <p:nvSpPr>
            <p:cNvPr id="60" name="文本框 59"/>
            <p:cNvSpPr txBox="1"/>
            <p:nvPr/>
          </p:nvSpPr>
          <p:spPr>
            <a:xfrm>
              <a:off x="7180141" y="2146540"/>
              <a:ext cx="1412329"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4.</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a:t>
              </a:r>
            </a:p>
          </p:txBody>
        </p:sp>
        <p:sp>
          <p:nvSpPr>
            <p:cNvPr id="61" name="文本框 60"/>
            <p:cNvSpPr txBox="1"/>
            <p:nvPr/>
          </p:nvSpPr>
          <p:spPr>
            <a:xfrm>
              <a:off x="8884140" y="2146540"/>
              <a:ext cx="1628824"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5.</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a:t>
              </a:r>
            </a:p>
          </p:txBody>
        </p:sp>
      </p:grpSp>
      <p:sp>
        <p:nvSpPr>
          <p:cNvPr id="4" name="矩形 3">
            <a:extLst>
              <a:ext uri="{FF2B5EF4-FFF2-40B4-BE49-F238E27FC236}">
                <a16:creationId xmlns:a16="http://schemas.microsoft.com/office/drawing/2014/main" id="{2114CDD9-E5F3-CE4F-A520-D1B1F6B7A24B}"/>
              </a:ext>
            </a:extLst>
          </p:cNvPr>
          <p:cNvSpPr/>
          <p:nvPr/>
        </p:nvSpPr>
        <p:spPr>
          <a:xfrm>
            <a:off x="4731634" y="2133600"/>
            <a:ext cx="7017453" cy="4248150"/>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C06580BB-629E-1443-BB58-FE4FCD83FD6C}"/>
              </a:ext>
            </a:extLst>
          </p:cNvPr>
          <p:cNvSpPr txBox="1"/>
          <p:nvPr/>
        </p:nvSpPr>
        <p:spPr>
          <a:xfrm>
            <a:off x="7838610" y="3545139"/>
            <a:ext cx="1042308" cy="789383"/>
          </a:xfrm>
          <a:prstGeom prst="rect">
            <a:avLst/>
          </a:prstGeom>
          <a:noFill/>
        </p:spPr>
        <p:txBody>
          <a:bodyPr wrap="square">
            <a:spAutoFit/>
          </a:bodyPr>
          <a:lstStyle/>
          <a:p>
            <a:pP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界面位置线框可删</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a:extLst>
              <a:ext uri="{FF2B5EF4-FFF2-40B4-BE49-F238E27FC236}">
                <a16:creationId xmlns:a16="http://schemas.microsoft.com/office/drawing/2014/main" id="{49295CB4-8FFE-C045-BE90-C4D63229E69B}"/>
              </a:ext>
            </a:extLst>
          </p:cNvPr>
          <p:cNvSpPr/>
          <p:nvPr/>
        </p:nvSpPr>
        <p:spPr>
          <a:xfrm>
            <a:off x="748254" y="2933567"/>
            <a:ext cx="2826968" cy="3121243"/>
          </a:xfrm>
          <a:prstGeom prst="roundRect">
            <a:avLst>
              <a:gd name="adj" fmla="val 3938"/>
            </a:avLst>
          </a:prstGeom>
          <a:solidFill>
            <a:schemeClr val="bg1">
              <a:alpha val="7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3" name="标题 2">
            <a:extLst>
              <a:ext uri="{FF2B5EF4-FFF2-40B4-BE49-F238E27FC236}">
                <a16:creationId xmlns:a16="http://schemas.microsoft.com/office/drawing/2014/main" id="{82DB61C3-184E-3B42-B3B2-9C6D23E27F7E}"/>
              </a:ext>
            </a:extLst>
          </p:cNvPr>
          <p:cNvSpPr>
            <a:spLocks noGrp="1"/>
          </p:cNvSpPr>
          <p:nvPr>
            <p:ph type="title"/>
          </p:nvPr>
        </p:nvSpPr>
        <p:spPr>
          <a:prstGeom prst="rect">
            <a:avLst/>
          </a:prstGeom>
        </p:spPr>
        <p:txBody>
          <a:bodyPr/>
          <a:lstStyle/>
          <a:p>
            <a:r>
              <a:rPr lang="zh-CN" altLang="en-US" dirty="0">
                <a:solidFill>
                  <a:srgbClr val="336FFF"/>
                </a:solidFill>
              </a:rPr>
              <a:t>单界面组成</a:t>
            </a:r>
            <a:r>
              <a:rPr lang="en-US" altLang="zh-CN" dirty="0">
                <a:solidFill>
                  <a:srgbClr val="336FFF"/>
                </a:solidFill>
              </a:rPr>
              <a:t>+</a:t>
            </a:r>
            <a:r>
              <a:rPr lang="zh-CN" altLang="en-US" dirty="0">
                <a:solidFill>
                  <a:srgbClr val="336FFF"/>
                </a:solidFill>
              </a:rPr>
              <a:t>功能点 </a:t>
            </a:r>
            <a:r>
              <a:rPr lang="en-US" altLang="zh-CN" dirty="0">
                <a:solidFill>
                  <a:srgbClr val="336FFF"/>
                </a:solidFill>
              </a:rPr>
              <a:t>button</a:t>
            </a:r>
            <a:br>
              <a:rPr lang="en-US" altLang="zh-CN" dirty="0">
                <a:solidFill>
                  <a:srgbClr val="336FFF"/>
                </a:solidFill>
              </a:rPr>
            </a:br>
            <a:r>
              <a:rPr lang="zh-CN" altLang="en-US" dirty="0">
                <a:solidFill>
                  <a:srgbClr val="336FFF"/>
                </a:solidFill>
              </a:rPr>
              <a:t>单界面组成</a:t>
            </a:r>
            <a:r>
              <a:rPr lang="en-US" altLang="zh-CN" dirty="0">
                <a:solidFill>
                  <a:srgbClr val="336FFF"/>
                </a:solidFill>
              </a:rPr>
              <a:t>+</a:t>
            </a:r>
            <a:r>
              <a:rPr lang="zh-CN" altLang="en-US" dirty="0">
                <a:solidFill>
                  <a:srgbClr val="336FFF"/>
                </a:solidFill>
              </a:rPr>
              <a:t>功能点 </a:t>
            </a:r>
            <a:r>
              <a:rPr lang="en-US" altLang="zh-CN" dirty="0">
                <a:solidFill>
                  <a:srgbClr val="336FFF"/>
                </a:solidFill>
              </a:rPr>
              <a:t>button</a:t>
            </a:r>
            <a:endParaRPr lang="zh-CN" altLang="en-US" dirty="0">
              <a:solidFill>
                <a:schemeClr val="tx1">
                  <a:lumMod val="85000"/>
                  <a:lumOff val="15000"/>
                </a:schemeClr>
              </a:solidFill>
            </a:endParaRPr>
          </a:p>
        </p:txBody>
      </p:sp>
      <p:sp>
        <p:nvSpPr>
          <p:cNvPr id="2" name="文本占位符 1">
            <a:extLst>
              <a:ext uri="{FF2B5EF4-FFF2-40B4-BE49-F238E27FC236}">
                <a16:creationId xmlns:a16="http://schemas.microsoft.com/office/drawing/2014/main" id="{8D38A134-AE51-104F-8919-3F426E201821}"/>
              </a:ext>
            </a:extLst>
          </p:cNvPr>
          <p:cNvSpPr>
            <a:spLocks noGrp="1"/>
          </p:cNvSpPr>
          <p:nvPr>
            <p:ph type="body" sz="quarter" idx="4294967295"/>
          </p:nvPr>
        </p:nvSpPr>
        <p:spPr>
          <a:xfrm>
            <a:off x="642583" y="1418872"/>
            <a:ext cx="7339195" cy="390525"/>
          </a:xfrm>
          <a:prstGeom prst="rect">
            <a:avLst/>
          </a:prstGeom>
        </p:spPr>
        <p:txBody>
          <a:bodyPr/>
          <a:lstStyle/>
          <a:p>
            <a:endParaRPr lang="zh-CN" altLang="en-US"/>
          </a:p>
        </p:txBody>
      </p:sp>
      <p:sp>
        <p:nvSpPr>
          <p:cNvPr id="22" name="文本框 21">
            <a:extLst>
              <a:ext uri="{FF2B5EF4-FFF2-40B4-BE49-F238E27FC236}">
                <a16:creationId xmlns:a16="http://schemas.microsoft.com/office/drawing/2014/main" id="{3594DE57-4EFD-494A-8E8A-EF6DADD7F2F7}"/>
              </a:ext>
            </a:extLst>
          </p:cNvPr>
          <p:cNvSpPr txBox="1"/>
          <p:nvPr/>
        </p:nvSpPr>
        <p:spPr>
          <a:xfrm>
            <a:off x="844184" y="3040973"/>
            <a:ext cx="1415772" cy="1897186"/>
          </a:xfrm>
          <a:prstGeom prst="rect">
            <a:avLst/>
          </a:prstGeom>
          <a:noFill/>
        </p:spPr>
        <p:txBody>
          <a:bodyPr wrap="none" rtlCol="0">
            <a:spAutoFit/>
          </a:bodyPr>
          <a:lstStyle/>
          <a:p>
            <a:pP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内容占位文案</a:t>
            </a: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a:p>
            <a:pP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内容占位文案</a:t>
            </a:r>
          </a:p>
          <a:p>
            <a:pP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内容占位文案</a:t>
            </a:r>
          </a:p>
          <a:p>
            <a:pPr>
              <a:lnSpc>
                <a:spcPct val="150000"/>
              </a:lnSpc>
            </a:pPr>
            <a:r>
              <a:rPr lang="zh-CN" altLang="en-US" sz="1600" dirty="0">
                <a:solidFill>
                  <a:schemeClr val="tx1">
                    <a:lumMod val="75000"/>
                    <a:lumOff val="25000"/>
                  </a:schemeClr>
                </a:solidFill>
                <a:latin typeface="FZLanTingHeiPro" panose="02000500000000000000" pitchFamily="2" charset="-122"/>
                <a:ea typeface="FZLanTingHeiPro" panose="02000500000000000000" pitchFamily="2" charset="-122"/>
              </a:rPr>
              <a:t>内容占位文案</a:t>
            </a:r>
          </a:p>
          <a:p>
            <a:pPr>
              <a:lnSpc>
                <a:spcPct val="150000"/>
              </a:lnSpc>
            </a:pPr>
            <a:endParaRPr lang="en-US" altLang="zh-CN" sz="1600" dirty="0">
              <a:solidFill>
                <a:schemeClr val="tx1">
                  <a:lumMod val="75000"/>
                  <a:lumOff val="25000"/>
                </a:schemeClr>
              </a:solidFill>
              <a:latin typeface="FZLanTingHeiPro" panose="02000500000000000000" pitchFamily="2" charset="-122"/>
              <a:ea typeface="FZLanTingHeiPro" panose="02000500000000000000" pitchFamily="2" charset="-122"/>
            </a:endParaRPr>
          </a:p>
        </p:txBody>
      </p:sp>
      <p:sp>
        <p:nvSpPr>
          <p:cNvPr id="10" name="圆角矩形 9">
            <a:extLst>
              <a:ext uri="{FF2B5EF4-FFF2-40B4-BE49-F238E27FC236}">
                <a16:creationId xmlns:a16="http://schemas.microsoft.com/office/drawing/2014/main" id="{8B08201C-AE30-D74D-A19E-FC1B4C99E326}"/>
              </a:ext>
            </a:extLst>
          </p:cNvPr>
          <p:cNvSpPr/>
          <p:nvPr/>
        </p:nvSpPr>
        <p:spPr>
          <a:xfrm>
            <a:off x="748256" y="2178525"/>
            <a:ext cx="1817231" cy="490653"/>
          </a:xfrm>
          <a:prstGeom prst="roundRect">
            <a:avLst>
              <a:gd name="adj" fmla="val 50000"/>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文本框 10">
            <a:extLst>
              <a:ext uri="{FF2B5EF4-FFF2-40B4-BE49-F238E27FC236}">
                <a16:creationId xmlns:a16="http://schemas.microsoft.com/office/drawing/2014/main" id="{BB60EA4D-8D4A-0249-9628-A41CF915DE89}"/>
              </a:ext>
            </a:extLst>
          </p:cNvPr>
          <p:cNvSpPr txBox="1"/>
          <p:nvPr/>
        </p:nvSpPr>
        <p:spPr>
          <a:xfrm>
            <a:off x="748255" y="2228427"/>
            <a:ext cx="1817231" cy="400110"/>
          </a:xfrm>
          <a:prstGeom prst="rect">
            <a:avLst/>
          </a:prstGeom>
          <a:noFill/>
        </p:spPr>
        <p:txBody>
          <a:bodyPr wrap="square" rtlCol="0">
            <a:spAutoFit/>
          </a:bodyPr>
          <a:lstStyle/>
          <a:p>
            <a:pPr algn="ctr"/>
            <a:r>
              <a:rPr kumimoji="1" lang="zh-CN" altLang="en-US" sz="2000" dirty="0">
                <a:solidFill>
                  <a:schemeClr val="bg1"/>
                </a:solidFill>
                <a:latin typeface="FZLanTingHeiPro_GB18030 Medium" panose="02000500000000000000" pitchFamily="2" charset="-122"/>
                <a:ea typeface="FZLanTingHeiPro_GB18030 Medium" panose="02000500000000000000" pitchFamily="2" charset="-122"/>
              </a:rPr>
              <a:t>亮点功能</a:t>
            </a:r>
          </a:p>
        </p:txBody>
      </p:sp>
      <p:sp>
        <p:nvSpPr>
          <p:cNvPr id="9" name="矩形 8">
            <a:extLst>
              <a:ext uri="{FF2B5EF4-FFF2-40B4-BE49-F238E27FC236}">
                <a16:creationId xmlns:a16="http://schemas.microsoft.com/office/drawing/2014/main" id="{3F6853C3-DAD4-E44B-8CCF-265AAA41589A}"/>
              </a:ext>
            </a:extLst>
          </p:cNvPr>
          <p:cNvSpPr/>
          <p:nvPr/>
        </p:nvSpPr>
        <p:spPr>
          <a:xfrm>
            <a:off x="4731634" y="2133599"/>
            <a:ext cx="7017453" cy="4248151"/>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12">
            <a:extLst>
              <a:ext uri="{FF2B5EF4-FFF2-40B4-BE49-F238E27FC236}">
                <a16:creationId xmlns:a16="http://schemas.microsoft.com/office/drawing/2014/main" id="{AAC8F3DA-0E57-D146-AA6C-D01525785BD5}"/>
              </a:ext>
            </a:extLst>
          </p:cNvPr>
          <p:cNvSpPr txBox="1"/>
          <p:nvPr/>
        </p:nvSpPr>
        <p:spPr>
          <a:xfrm>
            <a:off x="7838610" y="3545139"/>
            <a:ext cx="1042308" cy="789383"/>
          </a:xfrm>
          <a:prstGeom prst="rect">
            <a:avLst/>
          </a:prstGeom>
          <a:noFill/>
        </p:spPr>
        <p:txBody>
          <a:bodyPr wrap="square">
            <a:spAutoFit/>
          </a:bodyPr>
          <a:lstStyle/>
          <a:p>
            <a:pP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界面位置线框可删</a:t>
            </a:r>
          </a:p>
        </p:txBody>
      </p:sp>
    </p:spTree>
    <p:extLst>
      <p:ext uri="{BB962C8B-B14F-4D97-AF65-F5344CB8AC3E}">
        <p14:creationId xmlns:p14="http://schemas.microsoft.com/office/powerpoint/2010/main" val="2950724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670781" y="1831868"/>
            <a:ext cx="9704119" cy="681661"/>
          </a:xfrm>
          <a:prstGeom prst="rect">
            <a:avLst/>
          </a:prstGeom>
          <a:noFill/>
        </p:spPr>
        <p:txBody>
          <a:bodyPr wrap="square">
            <a:spAutoFit/>
          </a:bodyPr>
          <a:lstStyle/>
          <a:p>
            <a:pPr>
              <a:lnSpc>
                <a:spcPct val="125000"/>
              </a:lnSpc>
            </a:pPr>
            <a:r>
              <a:rPr kumimoji="1" lang="zh-CN" altLang="en-US"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说明文案</a:t>
            </a:r>
            <a:r>
              <a:rPr kumimoji="1" lang="en-US" altLang="zh-CN"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XXXXX</a:t>
            </a:r>
          </a:p>
          <a:p>
            <a:pPr>
              <a:lnSpc>
                <a:spcPct val="125000"/>
              </a:lnSpc>
            </a:pPr>
            <a:r>
              <a:rPr kumimoji="1" lang="zh-CN" altLang="en-US"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说明文案</a:t>
            </a:r>
            <a:r>
              <a:rPr kumimoji="1" lang="en-US" altLang="zh-CN" sz="1600" dirty="0">
                <a:solidFill>
                  <a:schemeClr val="tx1">
                    <a:lumMod val="85000"/>
                    <a:lumOff val="15000"/>
                  </a:schemeClr>
                </a:solidFill>
                <a:latin typeface="FZLanTingHeiPro_GB18030 Medium" panose="02000500000000000000" pitchFamily="2" charset="-122"/>
                <a:ea typeface="FZLanTingHeiPro_GB18030 Medium" panose="02000500000000000000" pitchFamily="2" charset="-122"/>
              </a:rPr>
              <a:t>XXXXX</a:t>
            </a:r>
          </a:p>
        </p:txBody>
      </p:sp>
      <p:sp>
        <p:nvSpPr>
          <p:cNvPr id="2" name="标题 1">
            <a:extLst>
              <a:ext uri="{FF2B5EF4-FFF2-40B4-BE49-F238E27FC236}">
                <a16:creationId xmlns:a16="http://schemas.microsoft.com/office/drawing/2014/main" id="{AFF33FAC-F699-94F3-E8D8-BB5139EFB5DB}"/>
              </a:ext>
            </a:extLst>
          </p:cNvPr>
          <p:cNvSpPr>
            <a:spLocks noGrp="1"/>
          </p:cNvSpPr>
          <p:nvPr>
            <p:ph type="title"/>
          </p:nvPr>
        </p:nvSpPr>
        <p:spPr/>
        <p:txBody>
          <a:bodyPr/>
          <a:lstStyle/>
          <a:p>
            <a:r>
              <a:rPr lang="zh-CN" altLang="en-US" dirty="0">
                <a:solidFill>
                  <a:srgbClr val="0D72FF"/>
                </a:solidFill>
              </a:rPr>
              <a:t>双界面组成</a:t>
            </a:r>
            <a:r>
              <a:rPr lang="en-US" altLang="zh-CN" dirty="0"/>
              <a:t>+</a:t>
            </a:r>
            <a:r>
              <a:rPr lang="zh-CN" altLang="en-US" dirty="0"/>
              <a:t>流程图</a:t>
            </a:r>
            <a:r>
              <a:rPr lang="en-US" altLang="zh-CN" dirty="0"/>
              <a:t>+</a:t>
            </a:r>
            <a:r>
              <a:rPr lang="zh-CN" altLang="en-US" dirty="0"/>
              <a:t>文案</a:t>
            </a:r>
          </a:p>
        </p:txBody>
      </p:sp>
      <p:grpSp>
        <p:nvGrpSpPr>
          <p:cNvPr id="18" name="组合 17"/>
          <p:cNvGrpSpPr/>
          <p:nvPr/>
        </p:nvGrpSpPr>
        <p:grpSpPr>
          <a:xfrm>
            <a:off x="599341" y="982092"/>
            <a:ext cx="10005953" cy="636725"/>
            <a:chOff x="798681" y="2160665"/>
            <a:chExt cx="10005953" cy="636725"/>
          </a:xfrm>
        </p:grpSpPr>
        <p:grpSp>
          <p:nvGrpSpPr>
            <p:cNvPr id="19" name="组合 18"/>
            <p:cNvGrpSpPr/>
            <p:nvPr/>
          </p:nvGrpSpPr>
          <p:grpSpPr>
            <a:xfrm>
              <a:off x="798681" y="2299943"/>
              <a:ext cx="10005953" cy="335533"/>
              <a:chOff x="798681" y="2142467"/>
              <a:chExt cx="10005953" cy="335533"/>
            </a:xfrm>
          </p:grpSpPr>
          <p:sp>
            <p:nvSpPr>
              <p:cNvPr id="23" name="圆角矩形 22"/>
              <p:cNvSpPr/>
              <p:nvPr/>
            </p:nvSpPr>
            <p:spPr>
              <a:xfrm>
                <a:off x="953669" y="2174097"/>
                <a:ext cx="9850965" cy="303903"/>
              </a:xfrm>
              <a:prstGeom prst="roundRect">
                <a:avLst>
                  <a:gd name="adj" fmla="val 50000"/>
                </a:avLst>
              </a:prstGeom>
              <a:solidFill>
                <a:schemeClr val="bg1">
                  <a:alpha val="90000"/>
                </a:schemeClr>
              </a:solidFill>
              <a:ln>
                <a:solidFill>
                  <a:schemeClr val="bg1"/>
                </a:solidFill>
              </a:ln>
              <a:effectLst>
                <a:outerShdw blurRad="127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24" name="文本框 23"/>
              <p:cNvSpPr txBox="1"/>
              <p:nvPr/>
            </p:nvSpPr>
            <p:spPr>
              <a:xfrm>
                <a:off x="798681" y="2142467"/>
                <a:ext cx="1952747"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1.</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 流程文案</a:t>
                </a: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XXX</a:t>
                </a:r>
                <a:endPar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endParaRPr>
              </a:p>
            </p:txBody>
          </p:sp>
          <p:sp>
            <p:nvSpPr>
              <p:cNvPr id="25" name="文本框 24"/>
              <p:cNvSpPr txBox="1"/>
              <p:nvPr/>
            </p:nvSpPr>
            <p:spPr>
              <a:xfrm>
                <a:off x="3222167" y="2142467"/>
                <a:ext cx="1369456"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2.</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流程文案</a:t>
                </a: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XXX</a:t>
                </a:r>
                <a:endPar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endParaRPr>
              </a:p>
            </p:txBody>
          </p:sp>
          <p:sp>
            <p:nvSpPr>
              <p:cNvPr id="26" name="文本框 25"/>
              <p:cNvSpPr txBox="1"/>
              <p:nvPr/>
            </p:nvSpPr>
            <p:spPr>
              <a:xfrm>
                <a:off x="5052028" y="2142467"/>
                <a:ext cx="1412329"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3.</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流程文案</a:t>
                </a: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XXX</a:t>
                </a:r>
                <a:endPar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endParaRPr>
              </a:p>
            </p:txBody>
          </p:sp>
          <p:sp>
            <p:nvSpPr>
              <p:cNvPr id="27" name="文本框 26"/>
              <p:cNvSpPr txBox="1"/>
              <p:nvPr/>
            </p:nvSpPr>
            <p:spPr>
              <a:xfrm>
                <a:off x="9055770" y="2142467"/>
                <a:ext cx="1628824"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5.</a:t>
                </a:r>
                <a:r>
                  <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流程文案</a:t>
                </a:r>
                <a:r>
                  <a:rPr lang="en-US" altLang="zh-CN"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rPr>
                  <a:t>XXX</a:t>
                </a:r>
                <a:endParaRPr lang="zh-CN" altLang="en-US" sz="1400" dirty="0">
                  <a:solidFill>
                    <a:schemeClr val="tx1">
                      <a:lumMod val="50000"/>
                      <a:lumOff val="50000"/>
                      <a:alpha val="50000"/>
                    </a:schemeClr>
                  </a:solidFill>
                  <a:latin typeface="FZLanTingHeiPro_GB18030 Light" panose="02000500000000000000" pitchFamily="2" charset="-122"/>
                  <a:ea typeface="FZLanTingHeiPro_GB18030 Light" panose="02000500000000000000" pitchFamily="2" charset="-122"/>
                </a:endParaRPr>
              </a:p>
            </p:txBody>
          </p:sp>
        </p:grpSp>
        <p:pic>
          <p:nvPicPr>
            <p:cNvPr id="20" name="图片 19"/>
            <p:cNvPicPr>
              <a:picLocks noChangeAspect="1"/>
            </p:cNvPicPr>
            <p:nvPr/>
          </p:nvPicPr>
          <p:blipFill>
            <a:blip r:embed="rId2"/>
            <a:stretch>
              <a:fillRect/>
            </a:stretch>
          </p:blipFill>
          <p:spPr>
            <a:xfrm>
              <a:off x="6735652" y="2160665"/>
              <a:ext cx="2377972" cy="636725"/>
            </a:xfrm>
            <a:prstGeom prst="rect">
              <a:avLst/>
            </a:prstGeom>
            <a:effectLst>
              <a:outerShdw blurRad="101600" dist="38100" dir="13500000" algn="br" rotWithShape="0">
                <a:srgbClr val="336FFF">
                  <a:alpha val="10000"/>
                </a:srgbClr>
              </a:outerShdw>
            </a:effectLst>
          </p:spPr>
        </p:pic>
        <p:sp>
          <p:nvSpPr>
            <p:cNvPr id="21" name="文本框 20"/>
            <p:cNvSpPr txBox="1"/>
            <p:nvPr/>
          </p:nvSpPr>
          <p:spPr>
            <a:xfrm>
              <a:off x="6876245" y="2297666"/>
              <a:ext cx="183747"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en-US" altLang="zh-CN" sz="1400" b="1" dirty="0">
                  <a:solidFill>
                    <a:srgbClr val="336FFF"/>
                  </a:solidFill>
                  <a:latin typeface="FZLanTingHeiPro" panose="02000500000000000000" pitchFamily="2" charset="-122"/>
                  <a:ea typeface="FZLanTingHeiPro" panose="02000500000000000000" pitchFamily="2" charset="-122"/>
                </a:rPr>
                <a:t>4</a:t>
              </a:r>
              <a:endParaRPr lang="zh-CN" altLang="en-US" sz="1400" b="1" dirty="0">
                <a:solidFill>
                  <a:srgbClr val="336FFF"/>
                </a:solidFill>
                <a:latin typeface="FZLanTingHeiPro" panose="02000500000000000000" pitchFamily="2" charset="-122"/>
                <a:ea typeface="FZLanTingHeiPro" panose="02000500000000000000" pitchFamily="2" charset="-122"/>
              </a:endParaRPr>
            </a:p>
          </p:txBody>
        </p:sp>
        <p:sp>
          <p:nvSpPr>
            <p:cNvPr id="22" name="文本框 21"/>
            <p:cNvSpPr txBox="1"/>
            <p:nvPr/>
          </p:nvSpPr>
          <p:spPr>
            <a:xfrm>
              <a:off x="7259387" y="2299943"/>
              <a:ext cx="1272648" cy="331460"/>
            </a:xfrm>
            <a:prstGeom prst="rect">
              <a:avLst/>
            </a:prstGeom>
          </p:spPr>
          <p:txBody>
            <a:bodyPr/>
            <a:lstStyle>
              <a:defPPr>
                <a:defRPr lang="zh-CN"/>
              </a:defPPr>
              <a:lvl1pPr indent="0">
                <a:lnSpc>
                  <a:spcPct val="125000"/>
                </a:lnSpc>
                <a:spcBef>
                  <a:spcPct val="0"/>
                </a:spcBef>
                <a:buFont typeface="Arial" panose="020B0604020202020204" pitchFamily="34" charset="0"/>
                <a:buNone/>
                <a:defRPr kumimoji="1" b="0" i="0" spc="0" baseline="0">
                  <a:solidFill>
                    <a:schemeClr val="tx1">
                      <a:lumMod val="85000"/>
                      <a:lumOff val="15000"/>
                    </a:schemeClr>
                  </a:solidFill>
                  <a:latin typeface="FZLanTingHeiPro_GB18030 Medium" panose="02000500000000000000" pitchFamily="2" charset="-122"/>
                  <a:ea typeface="FZLanTingHeiPro_GB18030 Medium" panose="02000500000000000000" pitchFamily="2" charset="-122"/>
                  <a:cs typeface="FZLanTingHeiPro_GB18030 DemiBol"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sz="1400" b="1" dirty="0">
                  <a:solidFill>
                    <a:schemeClr val="bg1"/>
                  </a:solidFill>
                  <a:latin typeface="FZLanTingHeiPro_GB18030 DemiBol" charset="-122"/>
                  <a:ea typeface="FZLanTingHeiPro_GB18030 DemiBol" charset="-122"/>
                </a:rPr>
                <a:t>流程文案</a:t>
              </a:r>
            </a:p>
          </p:txBody>
        </p:sp>
      </p:grpSp>
      <p:sp>
        <p:nvSpPr>
          <p:cNvPr id="16" name="矩形 15">
            <a:extLst>
              <a:ext uri="{FF2B5EF4-FFF2-40B4-BE49-F238E27FC236}">
                <a16:creationId xmlns:a16="http://schemas.microsoft.com/office/drawing/2014/main" id="{8929FCAE-9F3C-0946-B147-3421E78A447E}"/>
              </a:ext>
            </a:extLst>
          </p:cNvPr>
          <p:cNvSpPr/>
          <p:nvPr/>
        </p:nvSpPr>
        <p:spPr>
          <a:xfrm>
            <a:off x="754330" y="2726581"/>
            <a:ext cx="10992828" cy="3655170"/>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文本框 16">
            <a:extLst>
              <a:ext uri="{FF2B5EF4-FFF2-40B4-BE49-F238E27FC236}">
                <a16:creationId xmlns:a16="http://schemas.microsoft.com/office/drawing/2014/main" id="{DA98ADE7-3161-A345-849C-0BCF2607003C}"/>
              </a:ext>
            </a:extLst>
          </p:cNvPr>
          <p:cNvSpPr txBox="1"/>
          <p:nvPr/>
        </p:nvSpPr>
        <p:spPr>
          <a:xfrm>
            <a:off x="5818344" y="4060254"/>
            <a:ext cx="1042308" cy="789383"/>
          </a:xfrm>
          <a:prstGeom prst="rect">
            <a:avLst/>
          </a:prstGeom>
          <a:noFill/>
        </p:spPr>
        <p:txBody>
          <a:bodyPr wrap="square">
            <a:spAutoFit/>
          </a:bodyPr>
          <a:lstStyle/>
          <a:p>
            <a:pP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界面位置线框可删</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0127AF8-0EA8-FE49-A5A6-9E31D73D6CC4}"/>
              </a:ext>
            </a:extLst>
          </p:cNvPr>
          <p:cNvSpPr>
            <a:spLocks noGrp="1"/>
          </p:cNvSpPr>
          <p:nvPr>
            <p:ph type="title"/>
          </p:nvPr>
        </p:nvSpPr>
        <p:spPr>
          <a:prstGeom prst="rect">
            <a:avLst/>
          </a:prstGeom>
        </p:spPr>
        <p:txBody>
          <a:bodyPr/>
          <a:lstStyle/>
          <a:p>
            <a:r>
              <a:rPr lang="zh-CN" altLang="en-US" dirty="0">
                <a:solidFill>
                  <a:srgbClr val="0D72FF"/>
                </a:solidFill>
              </a:rPr>
              <a:t>单行标题</a:t>
            </a:r>
            <a:r>
              <a:rPr lang="en-US" altLang="zh-CN" dirty="0">
                <a:solidFill>
                  <a:srgbClr val="0D72FF"/>
                </a:solidFill>
              </a:rPr>
              <a:t>+</a:t>
            </a:r>
            <a:r>
              <a:rPr lang="zh-CN" altLang="en-US" dirty="0">
                <a:solidFill>
                  <a:srgbClr val="0D72FF"/>
                </a:solidFill>
              </a:rPr>
              <a:t>双界面组成</a:t>
            </a:r>
            <a:r>
              <a:rPr lang="en-US" altLang="zh-CN" dirty="0"/>
              <a:t>+</a:t>
            </a:r>
            <a:r>
              <a:rPr lang="zh-CN" altLang="en-US" dirty="0"/>
              <a:t>文案</a:t>
            </a:r>
            <a:endParaRPr lang="zh-CN" altLang="en-US" dirty="0">
              <a:solidFill>
                <a:schemeClr val="tx1">
                  <a:lumMod val="85000"/>
                  <a:lumOff val="15000"/>
                </a:schemeClr>
              </a:solidFill>
            </a:endParaRPr>
          </a:p>
        </p:txBody>
      </p:sp>
      <p:sp>
        <p:nvSpPr>
          <p:cNvPr id="17" name="文本框 16">
            <a:extLst>
              <a:ext uri="{FF2B5EF4-FFF2-40B4-BE49-F238E27FC236}">
                <a16:creationId xmlns:a16="http://schemas.microsoft.com/office/drawing/2014/main" id="{A7409117-347C-7547-A94C-5BE367249EBD}"/>
              </a:ext>
            </a:extLst>
          </p:cNvPr>
          <p:cNvSpPr txBox="1"/>
          <p:nvPr/>
        </p:nvSpPr>
        <p:spPr>
          <a:xfrm>
            <a:off x="1535716" y="5459433"/>
            <a:ext cx="1545616" cy="663323"/>
          </a:xfrm>
          <a:prstGeom prst="rect">
            <a:avLst/>
          </a:prstGeom>
          <a:noFill/>
        </p:spPr>
        <p:txBody>
          <a:bodyPr wrap="none" rtlCol="0">
            <a:spAutoFit/>
          </a:bodyPr>
          <a:lstStyle/>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sz="1600" dirty="0"/>
          </a:p>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sz="1600" dirty="0"/>
          </a:p>
        </p:txBody>
      </p:sp>
      <p:grpSp>
        <p:nvGrpSpPr>
          <p:cNvPr id="25" name="组合 24">
            <a:extLst>
              <a:ext uri="{FF2B5EF4-FFF2-40B4-BE49-F238E27FC236}">
                <a16:creationId xmlns:a16="http://schemas.microsoft.com/office/drawing/2014/main" id="{44EDA118-B55C-D542-8F90-01B2826E384E}"/>
              </a:ext>
            </a:extLst>
          </p:cNvPr>
          <p:cNvGrpSpPr/>
          <p:nvPr/>
        </p:nvGrpSpPr>
        <p:grpSpPr>
          <a:xfrm>
            <a:off x="1288362" y="5488232"/>
            <a:ext cx="279244" cy="307777"/>
            <a:chOff x="6291827" y="1840503"/>
            <a:chExt cx="365770" cy="403144"/>
          </a:xfrm>
        </p:grpSpPr>
        <p:sp>
          <p:nvSpPr>
            <p:cNvPr id="26" name="椭圆 25">
              <a:extLst>
                <a:ext uri="{FF2B5EF4-FFF2-40B4-BE49-F238E27FC236}">
                  <a16:creationId xmlns:a16="http://schemas.microsoft.com/office/drawing/2014/main" id="{80CC35BB-7866-924B-82FE-E557CDB1FB91}"/>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文本框 26">
              <a:extLst>
                <a:ext uri="{FF2B5EF4-FFF2-40B4-BE49-F238E27FC236}">
                  <a16:creationId xmlns:a16="http://schemas.microsoft.com/office/drawing/2014/main" id="{72EC1228-2D84-664D-A909-4CD4C7A31015}"/>
                </a:ext>
              </a:extLst>
            </p:cNvPr>
            <p:cNvSpPr txBox="1"/>
            <p:nvPr/>
          </p:nvSpPr>
          <p:spPr>
            <a:xfrm>
              <a:off x="6291827" y="1840503"/>
              <a:ext cx="365770"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2</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grpSp>
        <p:nvGrpSpPr>
          <p:cNvPr id="28" name="组合 27">
            <a:extLst>
              <a:ext uri="{FF2B5EF4-FFF2-40B4-BE49-F238E27FC236}">
                <a16:creationId xmlns:a16="http://schemas.microsoft.com/office/drawing/2014/main" id="{CC2122F6-CA31-9F4E-844A-1FFD8B7432EA}"/>
              </a:ext>
            </a:extLst>
          </p:cNvPr>
          <p:cNvGrpSpPr/>
          <p:nvPr/>
        </p:nvGrpSpPr>
        <p:grpSpPr>
          <a:xfrm>
            <a:off x="1281267" y="5816027"/>
            <a:ext cx="282450" cy="307777"/>
            <a:chOff x="6282543" y="1849787"/>
            <a:chExt cx="369970" cy="403144"/>
          </a:xfrm>
        </p:grpSpPr>
        <p:sp>
          <p:nvSpPr>
            <p:cNvPr id="29" name="椭圆 28">
              <a:extLst>
                <a:ext uri="{FF2B5EF4-FFF2-40B4-BE49-F238E27FC236}">
                  <a16:creationId xmlns:a16="http://schemas.microsoft.com/office/drawing/2014/main" id="{8D1FDF2D-B99C-5F46-89C6-3688F9952209}"/>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文本框 29">
              <a:extLst>
                <a:ext uri="{FF2B5EF4-FFF2-40B4-BE49-F238E27FC236}">
                  <a16:creationId xmlns:a16="http://schemas.microsoft.com/office/drawing/2014/main" id="{81817AB1-3530-6C4A-8176-C0747BBC0D32}"/>
                </a:ext>
              </a:extLst>
            </p:cNvPr>
            <p:cNvSpPr txBox="1"/>
            <p:nvPr/>
          </p:nvSpPr>
          <p:spPr>
            <a:xfrm>
              <a:off x="6282543" y="1849787"/>
              <a:ext cx="369970"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3</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sp>
        <p:nvSpPr>
          <p:cNvPr id="32" name="文本框 31">
            <a:extLst>
              <a:ext uri="{FF2B5EF4-FFF2-40B4-BE49-F238E27FC236}">
                <a16:creationId xmlns:a16="http://schemas.microsoft.com/office/drawing/2014/main" id="{67C789F4-0E96-3D4B-89AB-584C11BC9749}"/>
              </a:ext>
            </a:extLst>
          </p:cNvPr>
          <p:cNvSpPr txBox="1"/>
          <p:nvPr/>
        </p:nvSpPr>
        <p:spPr>
          <a:xfrm>
            <a:off x="7734903" y="2031024"/>
            <a:ext cx="1545616" cy="367858"/>
          </a:xfrm>
          <a:prstGeom prst="rect">
            <a:avLst/>
          </a:prstGeom>
          <a:noFill/>
        </p:spPr>
        <p:txBody>
          <a:bodyPr wrap="none" rtlCol="0">
            <a:spAutoFit/>
          </a:bodyPr>
          <a:lstStyle/>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sz="1600" dirty="0"/>
          </a:p>
        </p:txBody>
      </p:sp>
      <p:grpSp>
        <p:nvGrpSpPr>
          <p:cNvPr id="23" name="组合 22">
            <a:extLst>
              <a:ext uri="{FF2B5EF4-FFF2-40B4-BE49-F238E27FC236}">
                <a16:creationId xmlns:a16="http://schemas.microsoft.com/office/drawing/2014/main" id="{D39BB067-9F1F-134B-943C-C7CC85B033DC}"/>
              </a:ext>
            </a:extLst>
          </p:cNvPr>
          <p:cNvGrpSpPr/>
          <p:nvPr/>
        </p:nvGrpSpPr>
        <p:grpSpPr>
          <a:xfrm>
            <a:off x="7476939" y="2059319"/>
            <a:ext cx="253596" cy="307777"/>
            <a:chOff x="6301111" y="1859071"/>
            <a:chExt cx="332175" cy="403144"/>
          </a:xfrm>
        </p:grpSpPr>
        <p:sp>
          <p:nvSpPr>
            <p:cNvPr id="33" name="椭圆 32">
              <a:extLst>
                <a:ext uri="{FF2B5EF4-FFF2-40B4-BE49-F238E27FC236}">
                  <a16:creationId xmlns:a16="http://schemas.microsoft.com/office/drawing/2014/main" id="{42355AB8-634F-0F48-9CB3-D29871EA8121}"/>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文本框 34">
              <a:extLst>
                <a:ext uri="{FF2B5EF4-FFF2-40B4-BE49-F238E27FC236}">
                  <a16:creationId xmlns:a16="http://schemas.microsoft.com/office/drawing/2014/main" id="{E3E906D1-4FB1-FA47-A31E-D538B248A77F}"/>
                </a:ext>
              </a:extLst>
            </p:cNvPr>
            <p:cNvSpPr txBox="1"/>
            <p:nvPr/>
          </p:nvSpPr>
          <p:spPr>
            <a:xfrm>
              <a:off x="6301111" y="1859071"/>
              <a:ext cx="332175"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1</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grpSp>
        <p:nvGrpSpPr>
          <p:cNvPr id="37" name="组合 36">
            <a:extLst>
              <a:ext uri="{FF2B5EF4-FFF2-40B4-BE49-F238E27FC236}">
                <a16:creationId xmlns:a16="http://schemas.microsoft.com/office/drawing/2014/main" id="{AEC5B328-1EFD-7547-9037-744D243E77C5}"/>
              </a:ext>
            </a:extLst>
          </p:cNvPr>
          <p:cNvGrpSpPr/>
          <p:nvPr/>
        </p:nvGrpSpPr>
        <p:grpSpPr>
          <a:xfrm>
            <a:off x="1346401" y="5193091"/>
            <a:ext cx="4388919" cy="76135"/>
            <a:chOff x="544177" y="5077411"/>
            <a:chExt cx="4388919" cy="76135"/>
          </a:xfrm>
        </p:grpSpPr>
        <p:sp>
          <p:nvSpPr>
            <p:cNvPr id="38" name="椭圆 37">
              <a:extLst>
                <a:ext uri="{FF2B5EF4-FFF2-40B4-BE49-F238E27FC236}">
                  <a16:creationId xmlns:a16="http://schemas.microsoft.com/office/drawing/2014/main" id="{5D43E412-D6FA-C349-BF7A-8BA33A059DE5}"/>
                </a:ext>
              </a:extLst>
            </p:cNvPr>
            <p:cNvSpPr/>
            <p:nvPr/>
          </p:nvSpPr>
          <p:spPr>
            <a:xfrm>
              <a:off x="544177" y="5077411"/>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9" name="直线连接符 38">
              <a:extLst>
                <a:ext uri="{FF2B5EF4-FFF2-40B4-BE49-F238E27FC236}">
                  <a16:creationId xmlns:a16="http://schemas.microsoft.com/office/drawing/2014/main" id="{58283B69-C376-F649-9AE0-45D581B2D615}"/>
                </a:ext>
              </a:extLst>
            </p:cNvPr>
            <p:cNvCxnSpPr>
              <a:cxnSpLocks/>
              <a:stCxn id="38" idx="2"/>
              <a:endCxn id="40" idx="2"/>
            </p:cNvCxnSpPr>
            <p:nvPr/>
          </p:nvCxnSpPr>
          <p:spPr>
            <a:xfrm>
              <a:off x="544177" y="5113987"/>
              <a:ext cx="4315767" cy="2983"/>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2D0C47FF-91C0-344A-938B-9C5C31C39C5E}"/>
                </a:ext>
              </a:extLst>
            </p:cNvPr>
            <p:cNvSpPr/>
            <p:nvPr/>
          </p:nvSpPr>
          <p:spPr>
            <a:xfrm>
              <a:off x="4859944" y="5080394"/>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1" name="组合 40">
            <a:extLst>
              <a:ext uri="{FF2B5EF4-FFF2-40B4-BE49-F238E27FC236}">
                <a16:creationId xmlns:a16="http://schemas.microsoft.com/office/drawing/2014/main" id="{3AC9ABA6-9D90-3A45-91FF-4889C8E26AD2}"/>
              </a:ext>
            </a:extLst>
          </p:cNvPr>
          <p:cNvGrpSpPr/>
          <p:nvPr/>
        </p:nvGrpSpPr>
        <p:grpSpPr>
          <a:xfrm>
            <a:off x="6392053" y="2178377"/>
            <a:ext cx="762865" cy="76135"/>
            <a:chOff x="544177" y="5077411"/>
            <a:chExt cx="762865" cy="76135"/>
          </a:xfrm>
        </p:grpSpPr>
        <p:sp>
          <p:nvSpPr>
            <p:cNvPr id="42" name="椭圆 41">
              <a:extLst>
                <a:ext uri="{FF2B5EF4-FFF2-40B4-BE49-F238E27FC236}">
                  <a16:creationId xmlns:a16="http://schemas.microsoft.com/office/drawing/2014/main" id="{9D3D200F-E308-5A48-A2C5-D6A1BFC6B13E}"/>
                </a:ext>
              </a:extLst>
            </p:cNvPr>
            <p:cNvSpPr/>
            <p:nvPr/>
          </p:nvSpPr>
          <p:spPr>
            <a:xfrm>
              <a:off x="544177" y="5077411"/>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3" name="直线连接符 42">
              <a:extLst>
                <a:ext uri="{FF2B5EF4-FFF2-40B4-BE49-F238E27FC236}">
                  <a16:creationId xmlns:a16="http://schemas.microsoft.com/office/drawing/2014/main" id="{2D8DBFAE-8F6F-B34B-B076-0D5C9BB2A592}"/>
                </a:ext>
              </a:extLst>
            </p:cNvPr>
            <p:cNvCxnSpPr>
              <a:cxnSpLocks/>
              <a:stCxn id="42" idx="2"/>
            </p:cNvCxnSpPr>
            <p:nvPr/>
          </p:nvCxnSpPr>
          <p:spPr>
            <a:xfrm>
              <a:off x="544177" y="5113987"/>
              <a:ext cx="726289" cy="0"/>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sp>
          <p:nvSpPr>
            <p:cNvPr id="44" name="椭圆 43">
              <a:extLst>
                <a:ext uri="{FF2B5EF4-FFF2-40B4-BE49-F238E27FC236}">
                  <a16:creationId xmlns:a16="http://schemas.microsoft.com/office/drawing/2014/main" id="{833E5E2E-7AAA-6A4F-8677-A59A68353FB5}"/>
                </a:ext>
              </a:extLst>
            </p:cNvPr>
            <p:cNvSpPr/>
            <p:nvPr/>
          </p:nvSpPr>
          <p:spPr>
            <a:xfrm>
              <a:off x="1233890" y="5080394"/>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31" name="矩形 30">
            <a:extLst>
              <a:ext uri="{FF2B5EF4-FFF2-40B4-BE49-F238E27FC236}">
                <a16:creationId xmlns:a16="http://schemas.microsoft.com/office/drawing/2014/main" id="{A72A69D0-59BF-8446-A8C3-C9CE5B341F10}"/>
              </a:ext>
            </a:extLst>
          </p:cNvPr>
          <p:cNvSpPr/>
          <p:nvPr/>
        </p:nvSpPr>
        <p:spPr>
          <a:xfrm>
            <a:off x="475135" y="1469199"/>
            <a:ext cx="5916918" cy="3302213"/>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框 35">
            <a:extLst>
              <a:ext uri="{FF2B5EF4-FFF2-40B4-BE49-F238E27FC236}">
                <a16:creationId xmlns:a16="http://schemas.microsoft.com/office/drawing/2014/main" id="{73F85561-6349-094B-97D6-710FA0E8F5EA}"/>
              </a:ext>
            </a:extLst>
          </p:cNvPr>
          <p:cNvSpPr txBox="1"/>
          <p:nvPr/>
        </p:nvSpPr>
        <p:spPr>
          <a:xfrm>
            <a:off x="2308524" y="2764787"/>
            <a:ext cx="1051048" cy="789383"/>
          </a:xfrm>
          <a:prstGeom prst="rect">
            <a:avLst/>
          </a:prstGeom>
          <a:noFill/>
        </p:spPr>
        <p:txBody>
          <a:bodyPr wrap="square">
            <a:spAutoFit/>
          </a:bodyPr>
          <a:lstStyle/>
          <a:p>
            <a:pP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界面位置线框可删</a:t>
            </a:r>
          </a:p>
        </p:txBody>
      </p:sp>
      <p:sp>
        <p:nvSpPr>
          <p:cNvPr id="45" name="矩形 44">
            <a:extLst>
              <a:ext uri="{FF2B5EF4-FFF2-40B4-BE49-F238E27FC236}">
                <a16:creationId xmlns:a16="http://schemas.microsoft.com/office/drawing/2014/main" id="{9EC57561-D5E4-4445-B574-EABE9FAF29D2}"/>
              </a:ext>
            </a:extLst>
          </p:cNvPr>
          <p:cNvSpPr/>
          <p:nvPr/>
        </p:nvSpPr>
        <p:spPr>
          <a:xfrm>
            <a:off x="5873969" y="2764787"/>
            <a:ext cx="5916918" cy="3583622"/>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框 45">
            <a:extLst>
              <a:ext uri="{FF2B5EF4-FFF2-40B4-BE49-F238E27FC236}">
                <a16:creationId xmlns:a16="http://schemas.microsoft.com/office/drawing/2014/main" id="{047FF850-0A4C-F04C-B3D1-7602B8482A98}"/>
              </a:ext>
            </a:extLst>
          </p:cNvPr>
          <p:cNvSpPr txBox="1"/>
          <p:nvPr/>
        </p:nvSpPr>
        <p:spPr>
          <a:xfrm>
            <a:off x="8326933" y="4141056"/>
            <a:ext cx="1051048" cy="789383"/>
          </a:xfrm>
          <a:prstGeom prst="rect">
            <a:avLst/>
          </a:prstGeom>
          <a:noFill/>
        </p:spPr>
        <p:txBody>
          <a:bodyPr wrap="square">
            <a:spAutoFit/>
          </a:bodyPr>
          <a:lstStyle/>
          <a:p>
            <a:pP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界面位置线框可删</a:t>
            </a:r>
          </a:p>
        </p:txBody>
      </p:sp>
    </p:spTree>
    <p:extLst>
      <p:ext uri="{BB962C8B-B14F-4D97-AF65-F5344CB8AC3E}">
        <p14:creationId xmlns:p14="http://schemas.microsoft.com/office/powerpoint/2010/main" val="4013033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AE42BE-BF98-C24E-ABF0-71D97C44D953}"/>
              </a:ext>
            </a:extLst>
          </p:cNvPr>
          <p:cNvSpPr>
            <a:spLocks noGrp="1"/>
          </p:cNvSpPr>
          <p:nvPr>
            <p:ph type="title"/>
          </p:nvPr>
        </p:nvSpPr>
        <p:spPr/>
        <p:txBody>
          <a:bodyPr/>
          <a:lstStyle/>
          <a:p>
            <a:r>
              <a:rPr kumimoji="1" lang="zh-CN" altLang="en-US" dirty="0"/>
              <a:t>三个页面功能卡片</a:t>
            </a:r>
          </a:p>
        </p:txBody>
      </p:sp>
      <p:sp>
        <p:nvSpPr>
          <p:cNvPr id="4" name="圆角矩形 3">
            <a:extLst>
              <a:ext uri="{FF2B5EF4-FFF2-40B4-BE49-F238E27FC236}">
                <a16:creationId xmlns:a16="http://schemas.microsoft.com/office/drawing/2014/main" id="{92774778-16BA-AA4E-8B39-6D36A848C45B}"/>
              </a:ext>
            </a:extLst>
          </p:cNvPr>
          <p:cNvSpPr/>
          <p:nvPr/>
        </p:nvSpPr>
        <p:spPr>
          <a:xfrm>
            <a:off x="457754" y="1268414"/>
            <a:ext cx="3657045" cy="5155450"/>
          </a:xfrm>
          <a:prstGeom prst="roundRect">
            <a:avLst>
              <a:gd name="adj" fmla="val 3730"/>
            </a:avLst>
          </a:prstGeom>
          <a:solidFill>
            <a:schemeClr val="bg1">
              <a:alpha val="8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5" name="圆角矩形 4">
            <a:extLst>
              <a:ext uri="{FF2B5EF4-FFF2-40B4-BE49-F238E27FC236}">
                <a16:creationId xmlns:a16="http://schemas.microsoft.com/office/drawing/2014/main" id="{B37C1ED1-0E82-EF46-AF2C-9FB9E347D5B8}"/>
              </a:ext>
            </a:extLst>
          </p:cNvPr>
          <p:cNvSpPr/>
          <p:nvPr/>
        </p:nvSpPr>
        <p:spPr>
          <a:xfrm>
            <a:off x="4247434" y="1268414"/>
            <a:ext cx="3657045" cy="5155450"/>
          </a:xfrm>
          <a:prstGeom prst="roundRect">
            <a:avLst>
              <a:gd name="adj" fmla="val 3730"/>
            </a:avLst>
          </a:prstGeom>
          <a:solidFill>
            <a:schemeClr val="bg1">
              <a:alpha val="8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6" name="圆角矩形 5">
            <a:extLst>
              <a:ext uri="{FF2B5EF4-FFF2-40B4-BE49-F238E27FC236}">
                <a16:creationId xmlns:a16="http://schemas.microsoft.com/office/drawing/2014/main" id="{D61B8772-4BA4-3F42-B343-EEC3EF4483F9}"/>
              </a:ext>
            </a:extLst>
          </p:cNvPr>
          <p:cNvSpPr/>
          <p:nvPr/>
        </p:nvSpPr>
        <p:spPr>
          <a:xfrm>
            <a:off x="8037114" y="1268414"/>
            <a:ext cx="3657045" cy="5155450"/>
          </a:xfrm>
          <a:prstGeom prst="roundRect">
            <a:avLst>
              <a:gd name="adj" fmla="val 3730"/>
            </a:avLst>
          </a:prstGeom>
          <a:solidFill>
            <a:schemeClr val="bg1">
              <a:alpha val="80000"/>
            </a:schemeClr>
          </a:solidFill>
          <a:ln>
            <a:solidFill>
              <a:schemeClr val="bg1"/>
            </a:solidFill>
          </a:ln>
          <a:effectLst>
            <a:outerShdw blurRad="475241" sx="107000" sy="107000" algn="ctr" rotWithShape="0">
              <a:srgbClr val="336FFF">
                <a:alpha val="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133C9A"/>
              </a:solidFill>
              <a:latin typeface="FZLanTingHeiPro_GB18030 Medium" panose="02000500000000000000" pitchFamily="2" charset="-122"/>
              <a:ea typeface="FZLanTingHeiPro_GB18030 Medium" panose="02000500000000000000" pitchFamily="2" charset="-122"/>
            </a:endParaRPr>
          </a:p>
        </p:txBody>
      </p:sp>
      <p:sp>
        <p:nvSpPr>
          <p:cNvPr id="8" name="文本框 7">
            <a:extLst>
              <a:ext uri="{FF2B5EF4-FFF2-40B4-BE49-F238E27FC236}">
                <a16:creationId xmlns:a16="http://schemas.microsoft.com/office/drawing/2014/main" id="{860D6ABE-9174-E241-BD5F-864C4631B313}"/>
              </a:ext>
            </a:extLst>
          </p:cNvPr>
          <p:cNvSpPr txBox="1"/>
          <p:nvPr/>
        </p:nvSpPr>
        <p:spPr>
          <a:xfrm>
            <a:off x="1377660" y="1768415"/>
            <a:ext cx="1817231" cy="400110"/>
          </a:xfrm>
          <a:prstGeom prst="rect">
            <a:avLst/>
          </a:prstGeom>
          <a:noFill/>
        </p:spPr>
        <p:txBody>
          <a:bodyPr wrap="square" rtlCol="0">
            <a:spAutoFit/>
          </a:bodyPr>
          <a:lstStyle/>
          <a:p>
            <a:pPr algn="ctr"/>
            <a:r>
              <a:rPr kumimoji="1" lang="zh-CN" altLang="en-US" sz="2000" b="1" dirty="0">
                <a:solidFill>
                  <a:schemeClr val="accent6"/>
                </a:solidFill>
                <a:latin typeface="FZLanTingHeiPro_GB18030 SemiBol" panose="02000500000000000000" pitchFamily="2" charset="-122"/>
                <a:ea typeface="FZLanTingHeiPro_GB18030 SemiBol" panose="02000500000000000000" pitchFamily="2" charset="-122"/>
              </a:rPr>
              <a:t>亮点功能</a:t>
            </a:r>
          </a:p>
        </p:txBody>
      </p:sp>
      <p:sp>
        <p:nvSpPr>
          <p:cNvPr id="9" name="文本框 8">
            <a:extLst>
              <a:ext uri="{FF2B5EF4-FFF2-40B4-BE49-F238E27FC236}">
                <a16:creationId xmlns:a16="http://schemas.microsoft.com/office/drawing/2014/main" id="{9EC73C88-BB07-3547-8613-E6913325482F}"/>
              </a:ext>
            </a:extLst>
          </p:cNvPr>
          <p:cNvSpPr txBox="1"/>
          <p:nvPr/>
        </p:nvSpPr>
        <p:spPr>
          <a:xfrm>
            <a:off x="973585" y="2197781"/>
            <a:ext cx="2625380" cy="755271"/>
          </a:xfrm>
          <a:prstGeom prst="rect">
            <a:avLst/>
          </a:prstGeom>
          <a:noFill/>
        </p:spPr>
        <p:txBody>
          <a:bodyPr wrap="square" rtlCol="0">
            <a:spAutoFit/>
          </a:bodyPr>
          <a:lstStyle/>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endParaRPr kumimoji="1" lang="en-US" altLang="zh-CN" dirty="0">
              <a:solidFill>
                <a:srgbClr val="3370FF"/>
              </a:solidFill>
              <a:latin typeface="FZLanTingHeiPro_GB18030 Medium" panose="02000500000000000000" pitchFamily="2" charset="-122"/>
              <a:ea typeface="FZLanTingHeiPro_GB18030 Medium" panose="02000500000000000000" pitchFamily="2" charset="-122"/>
            </a:endParaRPr>
          </a:p>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p>
        </p:txBody>
      </p:sp>
      <p:sp>
        <p:nvSpPr>
          <p:cNvPr id="11" name="文本框 10">
            <a:extLst>
              <a:ext uri="{FF2B5EF4-FFF2-40B4-BE49-F238E27FC236}">
                <a16:creationId xmlns:a16="http://schemas.microsoft.com/office/drawing/2014/main" id="{7048D982-8C6D-EC43-B51E-68BEAFCC1C53}"/>
              </a:ext>
            </a:extLst>
          </p:cNvPr>
          <p:cNvSpPr txBox="1"/>
          <p:nvPr/>
        </p:nvSpPr>
        <p:spPr>
          <a:xfrm>
            <a:off x="5096220" y="1768415"/>
            <a:ext cx="1817231" cy="400110"/>
          </a:xfrm>
          <a:prstGeom prst="rect">
            <a:avLst/>
          </a:prstGeom>
          <a:noFill/>
        </p:spPr>
        <p:txBody>
          <a:bodyPr wrap="square" rtlCol="0">
            <a:spAutoFit/>
          </a:bodyPr>
          <a:lstStyle/>
          <a:p>
            <a:pPr algn="ctr"/>
            <a:r>
              <a:rPr kumimoji="1" lang="zh-CN" altLang="en-US" sz="2000" b="1" dirty="0">
                <a:solidFill>
                  <a:schemeClr val="accent6"/>
                </a:solidFill>
                <a:latin typeface="FZLanTingHeiPro_GB18030 SemiBol" panose="02000500000000000000" pitchFamily="2" charset="-122"/>
                <a:ea typeface="FZLanTingHeiPro_GB18030 SemiBol" panose="02000500000000000000" pitchFamily="2" charset="-122"/>
              </a:rPr>
              <a:t>亮点功能</a:t>
            </a:r>
          </a:p>
        </p:txBody>
      </p:sp>
      <p:sp>
        <p:nvSpPr>
          <p:cNvPr id="12" name="文本框 11">
            <a:extLst>
              <a:ext uri="{FF2B5EF4-FFF2-40B4-BE49-F238E27FC236}">
                <a16:creationId xmlns:a16="http://schemas.microsoft.com/office/drawing/2014/main" id="{65ACE863-3FA0-3C4D-BC9F-123D7E3E9D5C}"/>
              </a:ext>
            </a:extLst>
          </p:cNvPr>
          <p:cNvSpPr txBox="1"/>
          <p:nvPr/>
        </p:nvSpPr>
        <p:spPr>
          <a:xfrm>
            <a:off x="4692145" y="2197781"/>
            <a:ext cx="2625380" cy="755271"/>
          </a:xfrm>
          <a:prstGeom prst="rect">
            <a:avLst/>
          </a:prstGeom>
          <a:noFill/>
        </p:spPr>
        <p:txBody>
          <a:bodyPr wrap="square" rtlCol="0">
            <a:spAutoFit/>
          </a:bodyPr>
          <a:lstStyle/>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endParaRPr kumimoji="1" lang="en-US" altLang="zh-CN" dirty="0">
              <a:solidFill>
                <a:srgbClr val="3370FF"/>
              </a:solidFill>
              <a:latin typeface="FZLanTingHeiPro_GB18030 Medium" panose="02000500000000000000" pitchFamily="2" charset="-122"/>
              <a:ea typeface="FZLanTingHeiPro_GB18030 Medium" panose="02000500000000000000" pitchFamily="2" charset="-122"/>
            </a:endParaRPr>
          </a:p>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p>
        </p:txBody>
      </p:sp>
      <p:sp>
        <p:nvSpPr>
          <p:cNvPr id="13" name="文本框 12">
            <a:extLst>
              <a:ext uri="{FF2B5EF4-FFF2-40B4-BE49-F238E27FC236}">
                <a16:creationId xmlns:a16="http://schemas.microsoft.com/office/drawing/2014/main" id="{5349A808-97EA-8247-9F39-DD70409D33A6}"/>
              </a:ext>
            </a:extLst>
          </p:cNvPr>
          <p:cNvSpPr txBox="1"/>
          <p:nvPr/>
        </p:nvSpPr>
        <p:spPr>
          <a:xfrm>
            <a:off x="8957020" y="1768415"/>
            <a:ext cx="1817231" cy="400110"/>
          </a:xfrm>
          <a:prstGeom prst="rect">
            <a:avLst/>
          </a:prstGeom>
          <a:noFill/>
        </p:spPr>
        <p:txBody>
          <a:bodyPr wrap="square" rtlCol="0">
            <a:spAutoFit/>
          </a:bodyPr>
          <a:lstStyle/>
          <a:p>
            <a:pPr algn="ctr"/>
            <a:r>
              <a:rPr kumimoji="1" lang="zh-CN" altLang="en-US" sz="2000" b="1" dirty="0">
                <a:solidFill>
                  <a:schemeClr val="accent6"/>
                </a:solidFill>
                <a:latin typeface="FZLanTingHeiPro_GB18030 SemiBol" panose="02000500000000000000" pitchFamily="2" charset="-122"/>
                <a:ea typeface="FZLanTingHeiPro_GB18030 SemiBol" panose="02000500000000000000" pitchFamily="2" charset="-122"/>
              </a:rPr>
              <a:t>亮点功能</a:t>
            </a:r>
          </a:p>
        </p:txBody>
      </p:sp>
      <p:sp>
        <p:nvSpPr>
          <p:cNvPr id="14" name="文本框 13">
            <a:extLst>
              <a:ext uri="{FF2B5EF4-FFF2-40B4-BE49-F238E27FC236}">
                <a16:creationId xmlns:a16="http://schemas.microsoft.com/office/drawing/2014/main" id="{AFF9C104-0B04-DE45-B2A4-D94263222986}"/>
              </a:ext>
            </a:extLst>
          </p:cNvPr>
          <p:cNvSpPr txBox="1"/>
          <p:nvPr/>
        </p:nvSpPr>
        <p:spPr>
          <a:xfrm>
            <a:off x="8552945" y="2197781"/>
            <a:ext cx="2625380" cy="755271"/>
          </a:xfrm>
          <a:prstGeom prst="rect">
            <a:avLst/>
          </a:prstGeom>
          <a:noFill/>
        </p:spPr>
        <p:txBody>
          <a:bodyPr wrap="square" rtlCol="0">
            <a:spAutoFit/>
          </a:bodyPr>
          <a:lstStyle/>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endParaRPr kumimoji="1" lang="en-US" altLang="zh-CN" dirty="0">
              <a:solidFill>
                <a:srgbClr val="3370FF"/>
              </a:solidFill>
              <a:latin typeface="FZLanTingHeiPro_GB18030 Medium" panose="02000500000000000000" pitchFamily="2" charset="-122"/>
              <a:ea typeface="FZLanTingHeiPro_GB18030 Medium" panose="02000500000000000000" pitchFamily="2" charset="-122"/>
            </a:endParaRPr>
          </a:p>
          <a:p>
            <a:pPr algn="ctr">
              <a:lnSpc>
                <a:spcPct val="125000"/>
              </a:lnSpc>
            </a:pPr>
            <a:r>
              <a:rPr kumimoji="1" lang="zh-CN" altLang="en-US" dirty="0">
                <a:solidFill>
                  <a:srgbClr val="3370FF"/>
                </a:solidFill>
                <a:latin typeface="FZLanTingHeiPro_GB18030 Medium" panose="02000500000000000000" pitchFamily="2" charset="-122"/>
                <a:ea typeface="FZLanTingHeiPro_GB18030 Medium" panose="02000500000000000000" pitchFamily="2" charset="-122"/>
              </a:rPr>
              <a:t>功能介绍内容占位</a:t>
            </a:r>
          </a:p>
        </p:txBody>
      </p:sp>
      <p:pic>
        <p:nvPicPr>
          <p:cNvPr id="18" name="图片 17">
            <a:extLst>
              <a:ext uri="{FF2B5EF4-FFF2-40B4-BE49-F238E27FC236}">
                <a16:creationId xmlns:a16="http://schemas.microsoft.com/office/drawing/2014/main" id="{115C155D-18BB-8F48-82E4-172C2D697BFD}"/>
              </a:ext>
            </a:extLst>
          </p:cNvPr>
          <p:cNvPicPr>
            <a:picLocks noChangeAspect="1"/>
          </p:cNvPicPr>
          <p:nvPr/>
        </p:nvPicPr>
        <p:blipFill>
          <a:blip r:embed="rId2"/>
          <a:stretch>
            <a:fillRect/>
          </a:stretch>
        </p:blipFill>
        <p:spPr>
          <a:xfrm>
            <a:off x="4332500" y="3517410"/>
            <a:ext cx="3465096" cy="2560321"/>
          </a:xfrm>
          <a:prstGeom prst="rect">
            <a:avLst/>
          </a:prstGeom>
        </p:spPr>
      </p:pic>
      <p:pic>
        <p:nvPicPr>
          <p:cNvPr id="20" name="图片 19">
            <a:extLst>
              <a:ext uri="{FF2B5EF4-FFF2-40B4-BE49-F238E27FC236}">
                <a16:creationId xmlns:a16="http://schemas.microsoft.com/office/drawing/2014/main" id="{798584BA-1044-8A4B-B2EC-0822FE25DB85}"/>
              </a:ext>
            </a:extLst>
          </p:cNvPr>
          <p:cNvPicPr>
            <a:picLocks noChangeAspect="1"/>
          </p:cNvPicPr>
          <p:nvPr/>
        </p:nvPicPr>
        <p:blipFill>
          <a:blip r:embed="rId3"/>
          <a:stretch>
            <a:fillRect/>
          </a:stretch>
        </p:blipFill>
        <p:spPr>
          <a:xfrm>
            <a:off x="8375924" y="3578370"/>
            <a:ext cx="3023015" cy="2283950"/>
          </a:xfrm>
          <a:prstGeom prst="rect">
            <a:avLst/>
          </a:prstGeom>
        </p:spPr>
      </p:pic>
      <p:pic>
        <p:nvPicPr>
          <p:cNvPr id="21" name="图片 20">
            <a:extLst>
              <a:ext uri="{FF2B5EF4-FFF2-40B4-BE49-F238E27FC236}">
                <a16:creationId xmlns:a16="http://schemas.microsoft.com/office/drawing/2014/main" id="{C022E0FB-6739-0E43-906D-6C5B03B1E2B4}"/>
              </a:ext>
            </a:extLst>
          </p:cNvPr>
          <p:cNvPicPr>
            <a:picLocks noChangeAspect="1"/>
          </p:cNvPicPr>
          <p:nvPr/>
        </p:nvPicPr>
        <p:blipFill>
          <a:blip r:embed="rId2"/>
          <a:stretch>
            <a:fillRect/>
          </a:stretch>
        </p:blipFill>
        <p:spPr>
          <a:xfrm>
            <a:off x="526982" y="3517410"/>
            <a:ext cx="3465096" cy="2560321"/>
          </a:xfrm>
          <a:prstGeom prst="rect">
            <a:avLst/>
          </a:prstGeom>
        </p:spPr>
      </p:pic>
    </p:spTree>
    <p:extLst>
      <p:ext uri="{BB962C8B-B14F-4D97-AF65-F5344CB8AC3E}">
        <p14:creationId xmlns:p14="http://schemas.microsoft.com/office/powerpoint/2010/main" val="355129505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0127AF8-0EA8-FE49-A5A6-9E31D73D6CC4}"/>
              </a:ext>
            </a:extLst>
          </p:cNvPr>
          <p:cNvSpPr>
            <a:spLocks noGrp="1"/>
          </p:cNvSpPr>
          <p:nvPr>
            <p:ph type="title"/>
          </p:nvPr>
        </p:nvSpPr>
        <p:spPr>
          <a:prstGeom prst="rect">
            <a:avLst/>
          </a:prstGeom>
        </p:spPr>
        <p:txBody>
          <a:bodyPr/>
          <a:lstStyle/>
          <a:p>
            <a:r>
              <a:rPr lang="zh-CN" altLang="en-US" dirty="0">
                <a:solidFill>
                  <a:srgbClr val="0D72FF"/>
                </a:solidFill>
              </a:rPr>
              <a:t>双界面组成</a:t>
            </a:r>
            <a:br>
              <a:rPr lang="en-US" altLang="zh-CN" dirty="0">
                <a:solidFill>
                  <a:srgbClr val="0D72FF"/>
                </a:solidFill>
              </a:rPr>
            </a:br>
            <a:r>
              <a:rPr lang="zh-CN" altLang="en-US" dirty="0">
                <a:solidFill>
                  <a:srgbClr val="0D72FF"/>
                </a:solidFill>
              </a:rPr>
              <a:t>产品功能</a:t>
            </a:r>
            <a:r>
              <a:rPr lang="zh-CN" altLang="en-US" dirty="0"/>
              <a:t>文案</a:t>
            </a:r>
            <a:endParaRPr lang="zh-CN" altLang="en-US" dirty="0">
              <a:solidFill>
                <a:schemeClr val="tx1">
                  <a:lumMod val="85000"/>
                  <a:lumOff val="15000"/>
                </a:schemeClr>
              </a:solidFill>
            </a:endParaRPr>
          </a:p>
        </p:txBody>
      </p:sp>
      <p:sp>
        <p:nvSpPr>
          <p:cNvPr id="9" name="文本框 8">
            <a:extLst>
              <a:ext uri="{FF2B5EF4-FFF2-40B4-BE49-F238E27FC236}">
                <a16:creationId xmlns:a16="http://schemas.microsoft.com/office/drawing/2014/main" id="{0EE60DA4-187D-7B49-A193-962A586584EF}"/>
              </a:ext>
            </a:extLst>
          </p:cNvPr>
          <p:cNvSpPr txBox="1"/>
          <p:nvPr/>
        </p:nvSpPr>
        <p:spPr>
          <a:xfrm>
            <a:off x="6590488" y="1506383"/>
            <a:ext cx="3860144" cy="367858"/>
          </a:xfrm>
          <a:prstGeom prst="rect">
            <a:avLst/>
          </a:prstGeom>
          <a:noFill/>
        </p:spPr>
        <p:txBody>
          <a:bodyPr wrap="square" rtlCol="0">
            <a:spAutoFit/>
          </a:bodyPr>
          <a:lstStyle/>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sz="1600" dirty="0"/>
          </a:p>
        </p:txBody>
      </p:sp>
      <p:grpSp>
        <p:nvGrpSpPr>
          <p:cNvPr id="12" name="组合 11">
            <a:extLst>
              <a:ext uri="{FF2B5EF4-FFF2-40B4-BE49-F238E27FC236}">
                <a16:creationId xmlns:a16="http://schemas.microsoft.com/office/drawing/2014/main" id="{4747BCB9-2E68-BA43-9958-23B315C48171}"/>
              </a:ext>
            </a:extLst>
          </p:cNvPr>
          <p:cNvGrpSpPr/>
          <p:nvPr/>
        </p:nvGrpSpPr>
        <p:grpSpPr>
          <a:xfrm>
            <a:off x="723342" y="1841662"/>
            <a:ext cx="253596" cy="307777"/>
            <a:chOff x="6288763" y="1846723"/>
            <a:chExt cx="332175" cy="403144"/>
          </a:xfrm>
        </p:grpSpPr>
        <p:sp>
          <p:nvSpPr>
            <p:cNvPr id="10" name="椭圆 9">
              <a:extLst>
                <a:ext uri="{FF2B5EF4-FFF2-40B4-BE49-F238E27FC236}">
                  <a16:creationId xmlns:a16="http://schemas.microsoft.com/office/drawing/2014/main" id="{54C5CAC0-BD68-B642-BD79-E2592D3F816F}"/>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框 10">
              <a:extLst>
                <a:ext uri="{FF2B5EF4-FFF2-40B4-BE49-F238E27FC236}">
                  <a16:creationId xmlns:a16="http://schemas.microsoft.com/office/drawing/2014/main" id="{A46B196E-4936-1547-9808-2FF6A42A395F}"/>
                </a:ext>
              </a:extLst>
            </p:cNvPr>
            <p:cNvSpPr txBox="1"/>
            <p:nvPr/>
          </p:nvSpPr>
          <p:spPr>
            <a:xfrm>
              <a:off x="6288763" y="1846723"/>
              <a:ext cx="332175"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1</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grpSp>
        <p:nvGrpSpPr>
          <p:cNvPr id="24" name="组合 23">
            <a:extLst>
              <a:ext uri="{FF2B5EF4-FFF2-40B4-BE49-F238E27FC236}">
                <a16:creationId xmlns:a16="http://schemas.microsoft.com/office/drawing/2014/main" id="{28DEF52B-38C5-BC4F-9859-AF7AC31912B0}"/>
              </a:ext>
            </a:extLst>
          </p:cNvPr>
          <p:cNvGrpSpPr/>
          <p:nvPr/>
        </p:nvGrpSpPr>
        <p:grpSpPr>
          <a:xfrm>
            <a:off x="6348427" y="1547696"/>
            <a:ext cx="279244" cy="307777"/>
            <a:chOff x="6288763" y="1846723"/>
            <a:chExt cx="365770" cy="403144"/>
          </a:xfrm>
        </p:grpSpPr>
        <p:sp>
          <p:nvSpPr>
            <p:cNvPr id="25" name="椭圆 24">
              <a:extLst>
                <a:ext uri="{FF2B5EF4-FFF2-40B4-BE49-F238E27FC236}">
                  <a16:creationId xmlns:a16="http://schemas.microsoft.com/office/drawing/2014/main" id="{D1304FD8-8D18-7340-B64A-A6BCBDE509B9}"/>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文本框 25">
              <a:extLst>
                <a:ext uri="{FF2B5EF4-FFF2-40B4-BE49-F238E27FC236}">
                  <a16:creationId xmlns:a16="http://schemas.microsoft.com/office/drawing/2014/main" id="{40D6FC9A-9F3D-B349-9EF1-8A75D9DCFAA3}"/>
                </a:ext>
              </a:extLst>
            </p:cNvPr>
            <p:cNvSpPr txBox="1"/>
            <p:nvPr/>
          </p:nvSpPr>
          <p:spPr>
            <a:xfrm>
              <a:off x="6288763" y="1846723"/>
              <a:ext cx="365770"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2</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grpSp>
        <p:nvGrpSpPr>
          <p:cNvPr id="27" name="组合 26">
            <a:extLst>
              <a:ext uri="{FF2B5EF4-FFF2-40B4-BE49-F238E27FC236}">
                <a16:creationId xmlns:a16="http://schemas.microsoft.com/office/drawing/2014/main" id="{BE764899-B7A6-694E-B2A0-5E194A655594}"/>
              </a:ext>
            </a:extLst>
          </p:cNvPr>
          <p:cNvGrpSpPr/>
          <p:nvPr/>
        </p:nvGrpSpPr>
        <p:grpSpPr>
          <a:xfrm>
            <a:off x="6348420" y="1889667"/>
            <a:ext cx="282450" cy="307777"/>
            <a:chOff x="6288763" y="1846723"/>
            <a:chExt cx="369970" cy="403144"/>
          </a:xfrm>
        </p:grpSpPr>
        <p:sp>
          <p:nvSpPr>
            <p:cNvPr id="28" name="椭圆 27">
              <a:extLst>
                <a:ext uri="{FF2B5EF4-FFF2-40B4-BE49-F238E27FC236}">
                  <a16:creationId xmlns:a16="http://schemas.microsoft.com/office/drawing/2014/main" id="{0C41A165-2BE1-6E49-BC9D-B0B5AE46DBAC}"/>
                </a:ext>
              </a:extLst>
            </p:cNvPr>
            <p:cNvSpPr/>
            <p:nvPr/>
          </p:nvSpPr>
          <p:spPr>
            <a:xfrm>
              <a:off x="6310848" y="1889712"/>
              <a:ext cx="308050" cy="308050"/>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文本框 28">
              <a:extLst>
                <a:ext uri="{FF2B5EF4-FFF2-40B4-BE49-F238E27FC236}">
                  <a16:creationId xmlns:a16="http://schemas.microsoft.com/office/drawing/2014/main" id="{0DFCF1D5-45CA-E748-9C68-D4BF5A1FE24A}"/>
                </a:ext>
              </a:extLst>
            </p:cNvPr>
            <p:cNvSpPr txBox="1"/>
            <p:nvPr/>
          </p:nvSpPr>
          <p:spPr>
            <a:xfrm>
              <a:off x="6288763" y="1846723"/>
              <a:ext cx="369970" cy="403144"/>
            </a:xfrm>
            <a:prstGeom prst="rect">
              <a:avLst/>
            </a:prstGeom>
            <a:noFill/>
          </p:spPr>
          <p:txBody>
            <a:bodyPr wrap="none" rtlCol="0">
              <a:spAutoFit/>
            </a:bodyPr>
            <a:lstStyle/>
            <a:p>
              <a:r>
                <a:rPr kumimoji="1" lang="en-US" altLang="zh-CN" sz="1400" b="1" dirty="0">
                  <a:solidFill>
                    <a:schemeClr val="bg1"/>
                  </a:solidFill>
                  <a:latin typeface="Gilroy Bold" pitchFamily="2" charset="0"/>
                  <a:ea typeface="FZLanTingHeiPro_GB18030 Medium" panose="02000500000000000000" pitchFamily="2" charset="-122"/>
                </a:rPr>
                <a:t>3</a:t>
              </a:r>
              <a:endParaRPr kumimoji="1" lang="zh-CN" altLang="en-US" sz="1400" b="1" dirty="0">
                <a:solidFill>
                  <a:schemeClr val="bg1"/>
                </a:solidFill>
                <a:latin typeface="Gilroy Bold" pitchFamily="2" charset="0"/>
                <a:ea typeface="FZLanTingHeiPro_GB18030 Medium" panose="02000500000000000000" pitchFamily="2" charset="-122"/>
              </a:endParaRPr>
            </a:p>
          </p:txBody>
        </p:sp>
      </p:grpSp>
      <p:sp>
        <p:nvSpPr>
          <p:cNvPr id="30" name="文本框 29">
            <a:extLst>
              <a:ext uri="{FF2B5EF4-FFF2-40B4-BE49-F238E27FC236}">
                <a16:creationId xmlns:a16="http://schemas.microsoft.com/office/drawing/2014/main" id="{ECEC5FF3-441B-CA44-B6E1-FF554FC60758}"/>
              </a:ext>
            </a:extLst>
          </p:cNvPr>
          <p:cNvSpPr txBox="1"/>
          <p:nvPr/>
        </p:nvSpPr>
        <p:spPr>
          <a:xfrm>
            <a:off x="1025462" y="1795818"/>
            <a:ext cx="3158834" cy="367858"/>
          </a:xfrm>
          <a:prstGeom prst="rect">
            <a:avLst/>
          </a:prstGeom>
          <a:noFill/>
        </p:spPr>
        <p:txBody>
          <a:bodyPr wrap="square" rtlCol="0">
            <a:spAutoFit/>
          </a:bodyPr>
          <a:lstStyle/>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dirty="0"/>
          </a:p>
        </p:txBody>
      </p:sp>
      <p:grpSp>
        <p:nvGrpSpPr>
          <p:cNvPr id="3" name="组合 2">
            <a:extLst>
              <a:ext uri="{FF2B5EF4-FFF2-40B4-BE49-F238E27FC236}">
                <a16:creationId xmlns:a16="http://schemas.microsoft.com/office/drawing/2014/main" id="{31BAF1D8-A75A-0B48-A466-13A6906C9A04}"/>
              </a:ext>
            </a:extLst>
          </p:cNvPr>
          <p:cNvGrpSpPr/>
          <p:nvPr/>
        </p:nvGrpSpPr>
        <p:grpSpPr>
          <a:xfrm>
            <a:off x="6312060" y="2349342"/>
            <a:ext cx="3730535" cy="439821"/>
            <a:chOff x="6312060" y="2349342"/>
            <a:chExt cx="3730535" cy="439821"/>
          </a:xfrm>
        </p:grpSpPr>
        <p:cxnSp>
          <p:nvCxnSpPr>
            <p:cNvPr id="38" name="直线连接符 37">
              <a:extLst>
                <a:ext uri="{FF2B5EF4-FFF2-40B4-BE49-F238E27FC236}">
                  <a16:creationId xmlns:a16="http://schemas.microsoft.com/office/drawing/2014/main" id="{D57A706E-D854-D849-92C0-600E399D4F5D}"/>
                </a:ext>
              </a:extLst>
            </p:cNvPr>
            <p:cNvCxnSpPr>
              <a:cxnSpLocks/>
            </p:cNvCxnSpPr>
            <p:nvPr/>
          </p:nvCxnSpPr>
          <p:spPr>
            <a:xfrm flipH="1">
              <a:off x="6385212" y="2395701"/>
              <a:ext cx="3618099" cy="0"/>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sp>
          <p:nvSpPr>
            <p:cNvPr id="43" name="椭圆 42">
              <a:extLst>
                <a:ext uri="{FF2B5EF4-FFF2-40B4-BE49-F238E27FC236}">
                  <a16:creationId xmlns:a16="http://schemas.microsoft.com/office/drawing/2014/main" id="{0FE01161-0A95-E543-8E85-2823318915F7}"/>
                </a:ext>
              </a:extLst>
            </p:cNvPr>
            <p:cNvSpPr/>
            <p:nvPr/>
          </p:nvSpPr>
          <p:spPr>
            <a:xfrm>
              <a:off x="6312060" y="2349342"/>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a:extLst>
                <a:ext uri="{FF2B5EF4-FFF2-40B4-BE49-F238E27FC236}">
                  <a16:creationId xmlns:a16="http://schemas.microsoft.com/office/drawing/2014/main" id="{E03E9E87-6E88-5641-8F4B-8120A32220D6}"/>
                </a:ext>
              </a:extLst>
            </p:cNvPr>
            <p:cNvSpPr/>
            <p:nvPr/>
          </p:nvSpPr>
          <p:spPr>
            <a:xfrm>
              <a:off x="9969443" y="2716011"/>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4" name="直线连接符 33">
              <a:extLst>
                <a:ext uri="{FF2B5EF4-FFF2-40B4-BE49-F238E27FC236}">
                  <a16:creationId xmlns:a16="http://schemas.microsoft.com/office/drawing/2014/main" id="{F9D7234B-FDAE-5544-B89F-9C4C1823A1DB}"/>
                </a:ext>
              </a:extLst>
            </p:cNvPr>
            <p:cNvCxnSpPr>
              <a:cxnSpLocks/>
            </p:cNvCxnSpPr>
            <p:nvPr/>
          </p:nvCxnSpPr>
          <p:spPr>
            <a:xfrm flipV="1">
              <a:off x="10003311" y="2385918"/>
              <a:ext cx="0" cy="330093"/>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grpSp>
      <p:sp>
        <p:nvSpPr>
          <p:cNvPr id="39" name="文本框 38">
            <a:extLst>
              <a:ext uri="{FF2B5EF4-FFF2-40B4-BE49-F238E27FC236}">
                <a16:creationId xmlns:a16="http://schemas.microsoft.com/office/drawing/2014/main" id="{EF45091E-4032-974D-8371-57D7D03D4CC3}"/>
              </a:ext>
            </a:extLst>
          </p:cNvPr>
          <p:cNvSpPr txBox="1"/>
          <p:nvPr/>
        </p:nvSpPr>
        <p:spPr>
          <a:xfrm>
            <a:off x="5531794" y="4180529"/>
            <a:ext cx="1474278" cy="789383"/>
          </a:xfrm>
          <a:prstGeom prst="rect">
            <a:avLst/>
          </a:prstGeom>
          <a:noFill/>
        </p:spPr>
        <p:txBody>
          <a:bodyPr wrap="square">
            <a:spAutoFit/>
          </a:bodyPr>
          <a:lstStyle/>
          <a:p>
            <a:pPr algn="ctr">
              <a:lnSpc>
                <a:spcPct val="150000"/>
              </a:lnSpc>
            </a:pPr>
            <a:r>
              <a:rPr kumimoji="1" lang="zh-CN" altLang="en-US" sz="1600" dirty="0">
                <a:solidFill>
                  <a:schemeClr val="bg1">
                    <a:lumMod val="50000"/>
                  </a:schemeClr>
                </a:solidFill>
                <a:latin typeface="FZLanTingHeiPro_GB18030 Medium" panose="02000500000000000000" pitchFamily="2" charset="-122"/>
                <a:ea typeface="FZLanTingHeiPro_GB18030 Medium" panose="02000500000000000000" pitchFamily="2" charset="-122"/>
              </a:rPr>
              <a:t>产品界面位置线框可删</a:t>
            </a:r>
          </a:p>
        </p:txBody>
      </p:sp>
      <p:sp>
        <p:nvSpPr>
          <p:cNvPr id="40" name="矩形 39">
            <a:extLst>
              <a:ext uri="{FF2B5EF4-FFF2-40B4-BE49-F238E27FC236}">
                <a16:creationId xmlns:a16="http://schemas.microsoft.com/office/drawing/2014/main" id="{FC30C5DC-67FA-9C48-A76E-04DBAE8F5722}"/>
              </a:ext>
            </a:extLst>
          </p:cNvPr>
          <p:cNvSpPr/>
          <p:nvPr/>
        </p:nvSpPr>
        <p:spPr>
          <a:xfrm>
            <a:off x="723343" y="2726581"/>
            <a:ext cx="11091180" cy="3655170"/>
          </a:xfrm>
          <a:prstGeom prst="rect">
            <a:avLst/>
          </a:prstGeom>
          <a:noFill/>
          <a:ln w="19050">
            <a:solidFill>
              <a:srgbClr val="0D72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1" name="组合 40">
            <a:extLst>
              <a:ext uri="{FF2B5EF4-FFF2-40B4-BE49-F238E27FC236}">
                <a16:creationId xmlns:a16="http://schemas.microsoft.com/office/drawing/2014/main" id="{EF2F0871-4035-854F-8FD5-3304169AD295}"/>
              </a:ext>
            </a:extLst>
          </p:cNvPr>
          <p:cNvGrpSpPr/>
          <p:nvPr/>
        </p:nvGrpSpPr>
        <p:grpSpPr>
          <a:xfrm>
            <a:off x="825660" y="2326764"/>
            <a:ext cx="3730535" cy="439821"/>
            <a:chOff x="6312060" y="2349342"/>
            <a:chExt cx="3730535" cy="439821"/>
          </a:xfrm>
        </p:grpSpPr>
        <p:cxnSp>
          <p:nvCxnSpPr>
            <p:cNvPr id="42" name="直线连接符 41">
              <a:extLst>
                <a:ext uri="{FF2B5EF4-FFF2-40B4-BE49-F238E27FC236}">
                  <a16:creationId xmlns:a16="http://schemas.microsoft.com/office/drawing/2014/main" id="{297A8485-91DB-D64C-8CF2-2DEEA5BBE30D}"/>
                </a:ext>
              </a:extLst>
            </p:cNvPr>
            <p:cNvCxnSpPr>
              <a:cxnSpLocks/>
            </p:cNvCxnSpPr>
            <p:nvPr/>
          </p:nvCxnSpPr>
          <p:spPr>
            <a:xfrm flipH="1">
              <a:off x="6385212" y="2395701"/>
              <a:ext cx="3618099" cy="0"/>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sp>
          <p:nvSpPr>
            <p:cNvPr id="45" name="椭圆 44">
              <a:extLst>
                <a:ext uri="{FF2B5EF4-FFF2-40B4-BE49-F238E27FC236}">
                  <a16:creationId xmlns:a16="http://schemas.microsoft.com/office/drawing/2014/main" id="{5A792FE7-5D35-5244-BCFD-560F50125715}"/>
                </a:ext>
              </a:extLst>
            </p:cNvPr>
            <p:cNvSpPr/>
            <p:nvPr/>
          </p:nvSpPr>
          <p:spPr>
            <a:xfrm>
              <a:off x="6312060" y="2349342"/>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椭圆 45">
              <a:extLst>
                <a:ext uri="{FF2B5EF4-FFF2-40B4-BE49-F238E27FC236}">
                  <a16:creationId xmlns:a16="http://schemas.microsoft.com/office/drawing/2014/main" id="{AE358365-A714-6E48-B36E-EF1BD8B46EB3}"/>
                </a:ext>
              </a:extLst>
            </p:cNvPr>
            <p:cNvSpPr/>
            <p:nvPr/>
          </p:nvSpPr>
          <p:spPr>
            <a:xfrm>
              <a:off x="9969443" y="2716011"/>
              <a:ext cx="73152" cy="73152"/>
            </a:xfrm>
            <a:prstGeom prst="ellipse">
              <a:avLst/>
            </a:prstGeom>
            <a:solidFill>
              <a:srgbClr val="336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47" name="直线连接符 46">
              <a:extLst>
                <a:ext uri="{FF2B5EF4-FFF2-40B4-BE49-F238E27FC236}">
                  <a16:creationId xmlns:a16="http://schemas.microsoft.com/office/drawing/2014/main" id="{6CB03EF4-B614-E147-95E1-7CEE941E308D}"/>
                </a:ext>
              </a:extLst>
            </p:cNvPr>
            <p:cNvCxnSpPr>
              <a:cxnSpLocks/>
            </p:cNvCxnSpPr>
            <p:nvPr/>
          </p:nvCxnSpPr>
          <p:spPr>
            <a:xfrm flipV="1">
              <a:off x="10003311" y="2385918"/>
              <a:ext cx="0" cy="330093"/>
            </a:xfrm>
            <a:prstGeom prst="line">
              <a:avLst/>
            </a:prstGeom>
            <a:ln>
              <a:solidFill>
                <a:srgbClr val="336FFF"/>
              </a:solidFill>
              <a:prstDash val="dash"/>
            </a:ln>
          </p:spPr>
          <p:style>
            <a:lnRef idx="1">
              <a:schemeClr val="accent1"/>
            </a:lnRef>
            <a:fillRef idx="0">
              <a:schemeClr val="accent1"/>
            </a:fillRef>
            <a:effectRef idx="0">
              <a:schemeClr val="accent1"/>
            </a:effectRef>
            <a:fontRef idx="minor">
              <a:schemeClr val="tx1"/>
            </a:fontRef>
          </p:style>
        </p:cxnSp>
      </p:grpSp>
      <p:sp>
        <p:nvSpPr>
          <p:cNvPr id="31" name="文本框 30">
            <a:extLst>
              <a:ext uri="{FF2B5EF4-FFF2-40B4-BE49-F238E27FC236}">
                <a16:creationId xmlns:a16="http://schemas.microsoft.com/office/drawing/2014/main" id="{B1B10FED-CB09-D745-8F14-1EF930EC94A4}"/>
              </a:ext>
            </a:extLst>
          </p:cNvPr>
          <p:cNvSpPr txBox="1"/>
          <p:nvPr/>
        </p:nvSpPr>
        <p:spPr>
          <a:xfrm>
            <a:off x="6590488" y="1856006"/>
            <a:ext cx="3860144" cy="367858"/>
          </a:xfrm>
          <a:prstGeom prst="rect">
            <a:avLst/>
          </a:prstGeom>
          <a:noFill/>
        </p:spPr>
        <p:txBody>
          <a:bodyPr wrap="square" rtlCol="0">
            <a:spAutoFit/>
          </a:bodyPr>
          <a:lstStyle/>
          <a:p>
            <a:pPr>
              <a:lnSpc>
                <a:spcPct val="120000"/>
              </a:lnSpc>
            </a:pPr>
            <a:r>
              <a:rPr lang="zh-CN" altLang="en-US" sz="1600" dirty="0">
                <a:solidFill>
                  <a:srgbClr val="133C9A"/>
                </a:solidFill>
                <a:latin typeface="FZLanTingHeiPro_GB18030 Medium" panose="02000500000000000000" pitchFamily="2" charset="-122"/>
                <a:ea typeface="FZLanTingHeiPro_GB18030 Medium" panose="02000500000000000000" pitchFamily="2" charset="-122"/>
              </a:rPr>
              <a:t>功能文案</a:t>
            </a:r>
            <a:r>
              <a:rPr lang="en-US" altLang="zh-CN" sz="1600" dirty="0">
                <a:solidFill>
                  <a:srgbClr val="133C9A"/>
                </a:solidFill>
                <a:latin typeface="FZLanTingHeiPro_GB18030 Medium" panose="02000500000000000000" pitchFamily="2" charset="-122"/>
                <a:ea typeface="FZLanTingHeiPro_GB18030 Medium" panose="02000500000000000000" pitchFamily="2" charset="-122"/>
              </a:rPr>
              <a:t>12345</a:t>
            </a:r>
            <a:endParaRPr lang="en-US" altLang="zh-CN" sz="1600" dirty="0"/>
          </a:p>
        </p:txBody>
      </p:sp>
    </p:spTree>
    <p:extLst>
      <p:ext uri="{BB962C8B-B14F-4D97-AF65-F5344CB8AC3E}">
        <p14:creationId xmlns:p14="http://schemas.microsoft.com/office/powerpoint/2010/main" val="551368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txBox="1"/>
          <p:nvPr/>
        </p:nvSpPr>
        <p:spPr>
          <a:xfrm>
            <a:off x="3545953" y="2490358"/>
            <a:ext cx="5628904" cy="127692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lnSpc>
                <a:spcPct val="100000"/>
              </a:lnSpc>
            </a:pPr>
            <a:r>
              <a:rPr kumimoji="1" lang="zh-CN" altLang="en-US" sz="4800" b="1" dirty="0">
                <a:solidFill>
                  <a:srgbClr val="336FFF"/>
                </a:solidFill>
                <a:latin typeface="FZLanTingHeiPro_GB18030 SemiBol" panose="02000500000000000000" pitchFamily="2" charset="-122"/>
                <a:ea typeface="FZLanTingHeiPro_GB18030 SemiBol" panose="02000500000000000000" pitchFamily="2" charset="-122"/>
              </a:rPr>
              <a:t>感谢聆听！</a:t>
            </a:r>
          </a:p>
        </p:txBody>
      </p:sp>
      <p:pic>
        <p:nvPicPr>
          <p:cNvPr id="6" name="图片 5">
            <a:extLst>
              <a:ext uri="{FF2B5EF4-FFF2-40B4-BE49-F238E27FC236}">
                <a16:creationId xmlns:a16="http://schemas.microsoft.com/office/drawing/2014/main" id="{C4B27C8B-8F95-8B46-9E8A-6091F71A52DE}"/>
              </a:ext>
            </a:extLst>
          </p:cNvPr>
          <p:cNvPicPr>
            <a:picLocks noChangeAspect="1"/>
          </p:cNvPicPr>
          <p:nvPr/>
        </p:nvPicPr>
        <p:blipFill>
          <a:blip r:embed="rId2"/>
          <a:stretch>
            <a:fillRect/>
          </a:stretch>
        </p:blipFill>
        <p:spPr>
          <a:xfrm>
            <a:off x="9821335" y="346852"/>
            <a:ext cx="1858007" cy="894382"/>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162F4E9-42E5-964F-B827-9D13D08B3F4B}"/>
              </a:ext>
            </a:extLst>
          </p:cNvPr>
          <p:cNvGrpSpPr/>
          <p:nvPr/>
        </p:nvGrpSpPr>
        <p:grpSpPr>
          <a:xfrm>
            <a:off x="3074563" y="2128584"/>
            <a:ext cx="6042874" cy="1628662"/>
            <a:chOff x="10087614" y="6006317"/>
            <a:chExt cx="28605474" cy="7709681"/>
          </a:xfrm>
        </p:grpSpPr>
        <p:pic>
          <p:nvPicPr>
            <p:cNvPr id="11" name="图片 10">
              <a:extLst>
                <a:ext uri="{FF2B5EF4-FFF2-40B4-BE49-F238E27FC236}">
                  <a16:creationId xmlns:a16="http://schemas.microsoft.com/office/drawing/2014/main" id="{A5CEB26D-C820-9E42-B7D7-88D401BD1CEB}"/>
                </a:ext>
              </a:extLst>
            </p:cNvPr>
            <p:cNvPicPr>
              <a:picLocks noChangeAspect="1"/>
            </p:cNvPicPr>
            <p:nvPr/>
          </p:nvPicPr>
          <p:blipFill>
            <a:blip r:embed="rId2"/>
            <a:stretch>
              <a:fillRect/>
            </a:stretch>
          </p:blipFill>
          <p:spPr>
            <a:xfrm>
              <a:off x="20286912" y="6006317"/>
              <a:ext cx="8268369" cy="2598630"/>
            </a:xfrm>
            <a:prstGeom prst="rect">
              <a:avLst/>
            </a:prstGeom>
          </p:spPr>
        </p:pic>
        <p:pic>
          <p:nvPicPr>
            <p:cNvPr id="12" name="图形 11">
              <a:extLst>
                <a:ext uri="{FF2B5EF4-FFF2-40B4-BE49-F238E27FC236}">
                  <a16:creationId xmlns:a16="http://schemas.microsoft.com/office/drawing/2014/main" id="{96039364-ACD1-D749-886E-F1B128E38DE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87614" y="10481936"/>
              <a:ext cx="28605473" cy="3234063"/>
            </a:xfrm>
            <a:prstGeom prst="rect">
              <a:avLst/>
            </a:prstGeom>
          </p:spPr>
        </p:pic>
      </p:grpSp>
    </p:spTree>
    <p:extLst>
      <p:ext uri="{BB962C8B-B14F-4D97-AF65-F5344CB8AC3E}">
        <p14:creationId xmlns:p14="http://schemas.microsoft.com/office/powerpoint/2010/main" val="40353387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25106F-0B64-6F48-833B-F50D3E66B6B8}"/>
              </a:ext>
            </a:extLst>
          </p:cNvPr>
          <p:cNvSpPr>
            <a:spLocks noGrp="1"/>
          </p:cNvSpPr>
          <p:nvPr>
            <p:ph type="title"/>
          </p:nvPr>
        </p:nvSpPr>
        <p:spPr/>
        <p:txBody>
          <a:bodyPr/>
          <a:lstStyle/>
          <a:p>
            <a:r>
              <a:rPr lang="zh-CN" altLang="en-US" dirty="0"/>
              <a:t>卡片</a:t>
            </a:r>
            <a:r>
              <a:rPr lang="en-US" altLang="zh-CN" dirty="0"/>
              <a:t>/</a:t>
            </a:r>
            <a:r>
              <a:rPr lang="zh-CN" altLang="en-US" dirty="0"/>
              <a:t>流程</a:t>
            </a:r>
            <a:r>
              <a:rPr lang="en-US" altLang="zh-CN" dirty="0"/>
              <a:t>/</a:t>
            </a:r>
            <a:r>
              <a:rPr lang="zh-CN" altLang="en-US" dirty="0"/>
              <a:t>线条</a:t>
            </a:r>
            <a:endParaRPr kumimoji="1" lang="zh-CN" altLang="en-US" dirty="0"/>
          </a:p>
        </p:txBody>
      </p:sp>
      <p:sp>
        <p:nvSpPr>
          <p:cNvPr id="3" name="圆角矩形 2">
            <a:extLst>
              <a:ext uri="{FF2B5EF4-FFF2-40B4-BE49-F238E27FC236}">
                <a16:creationId xmlns:a16="http://schemas.microsoft.com/office/drawing/2014/main" id="{6F066B08-92CD-CB44-B437-206E13376DA2}"/>
              </a:ext>
            </a:extLst>
          </p:cNvPr>
          <p:cNvSpPr/>
          <p:nvPr/>
        </p:nvSpPr>
        <p:spPr>
          <a:xfrm>
            <a:off x="468847" y="1582184"/>
            <a:ext cx="2804705" cy="1426464"/>
          </a:xfrm>
          <a:prstGeom prst="roundRect">
            <a:avLst>
              <a:gd name="adj" fmla="val 9036"/>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 name="圆角矩形标注 3">
            <a:extLst>
              <a:ext uri="{FF2B5EF4-FFF2-40B4-BE49-F238E27FC236}">
                <a16:creationId xmlns:a16="http://schemas.microsoft.com/office/drawing/2014/main" id="{0F8D4021-4D09-2B42-91FC-682914222BDF}"/>
              </a:ext>
            </a:extLst>
          </p:cNvPr>
          <p:cNvSpPr/>
          <p:nvPr/>
        </p:nvSpPr>
        <p:spPr>
          <a:xfrm>
            <a:off x="468846" y="3356121"/>
            <a:ext cx="2804706" cy="1133786"/>
          </a:xfrm>
          <a:prstGeom prst="wedgeRoundRectCallout">
            <a:avLst>
              <a:gd name="adj1" fmla="val -33609"/>
              <a:gd name="adj2" fmla="val 74896"/>
              <a:gd name="adj3" fmla="val 16667"/>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椭圆 5">
            <a:extLst>
              <a:ext uri="{FF2B5EF4-FFF2-40B4-BE49-F238E27FC236}">
                <a16:creationId xmlns:a16="http://schemas.microsoft.com/office/drawing/2014/main" id="{E795406B-50CE-6E4F-9932-F9AC52EAD0E3}"/>
              </a:ext>
            </a:extLst>
          </p:cNvPr>
          <p:cNvSpPr/>
          <p:nvPr/>
        </p:nvSpPr>
        <p:spPr>
          <a:xfrm>
            <a:off x="468846" y="5024999"/>
            <a:ext cx="1389888" cy="1389888"/>
          </a:xfrm>
          <a:prstGeom prst="ellipse">
            <a:avLst/>
          </a:prstGeom>
          <a:solidFill>
            <a:schemeClr val="bg1">
              <a:alpha val="80000"/>
            </a:schemeClr>
          </a:solidFill>
          <a:ln>
            <a:solidFill>
              <a:schemeClr val="bg1"/>
            </a:solidFill>
          </a:ln>
          <a:effectLst>
            <a:outerShdw blurRad="508000" algn="ctr" rotWithShape="0">
              <a:srgbClr val="336FFF">
                <a:alpha val="1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438CB254-6FA2-BB45-AD1B-55E00B272518}"/>
              </a:ext>
            </a:extLst>
          </p:cNvPr>
          <p:cNvSpPr txBox="1"/>
          <p:nvPr/>
        </p:nvSpPr>
        <p:spPr>
          <a:xfrm>
            <a:off x="1728216" y="1063313"/>
            <a:ext cx="9193542" cy="261610"/>
          </a:xfrm>
          <a:prstGeom prst="rect">
            <a:avLst/>
          </a:prstGeom>
          <a:noFill/>
        </p:spPr>
        <p:txBody>
          <a:bodyPr wrap="none" rtlCol="0">
            <a:spAutoFit/>
          </a:bodyPr>
          <a:lstStyle/>
          <a:p>
            <a:r>
              <a:rPr kumimoji="1" lang="en" altLang="zh-CN" sz="1100" dirty="0">
                <a:solidFill>
                  <a:schemeClr val="bg1">
                    <a:lumMod val="50000"/>
                  </a:schemeClr>
                </a:solidFill>
              </a:rPr>
              <a:t>https://</a:t>
            </a:r>
            <a:r>
              <a:rPr kumimoji="1" lang="en" altLang="zh-CN" sz="1100" dirty="0" err="1">
                <a:solidFill>
                  <a:schemeClr val="bg1">
                    <a:lumMod val="50000"/>
                  </a:schemeClr>
                </a:solidFill>
              </a:rPr>
              <a:t>www.figma.com</a:t>
            </a:r>
            <a:r>
              <a:rPr kumimoji="1" lang="en" altLang="zh-CN" sz="1100" dirty="0">
                <a:solidFill>
                  <a:schemeClr val="bg1">
                    <a:lumMod val="50000"/>
                  </a:schemeClr>
                </a:solidFill>
              </a:rPr>
              <a:t>/file/GmSKpPblfWYF1K1hcH8U2Z/%E9%A3%9E%E4%B9%A6-PPT-%E5%85%83%E7%B4%A0%E6%96%87%E4%BB%B6?node-id=24%3A19</a:t>
            </a:r>
            <a:endParaRPr kumimoji="1" lang="zh-CN" altLang="en-US" sz="1100" dirty="0">
              <a:solidFill>
                <a:schemeClr val="bg1">
                  <a:lumMod val="50000"/>
                </a:schemeClr>
              </a:solidFill>
            </a:endParaRPr>
          </a:p>
        </p:txBody>
      </p:sp>
      <p:sp>
        <p:nvSpPr>
          <p:cNvPr id="18" name="文本框 17">
            <a:extLst>
              <a:ext uri="{FF2B5EF4-FFF2-40B4-BE49-F238E27FC236}">
                <a16:creationId xmlns:a16="http://schemas.microsoft.com/office/drawing/2014/main" id="{1A36BFA0-D69A-DC4D-8553-C5C740935EF7}"/>
              </a:ext>
            </a:extLst>
          </p:cNvPr>
          <p:cNvSpPr txBox="1"/>
          <p:nvPr/>
        </p:nvSpPr>
        <p:spPr>
          <a:xfrm>
            <a:off x="642583" y="1035881"/>
            <a:ext cx="1241045" cy="307777"/>
          </a:xfrm>
          <a:prstGeom prst="rect">
            <a:avLst/>
          </a:prstGeom>
          <a:noFill/>
        </p:spPr>
        <p:txBody>
          <a:bodyPr wrap="none" rtlCol="0">
            <a:spAutoFit/>
          </a:bodyPr>
          <a:lstStyle/>
          <a:p>
            <a:r>
              <a:rPr kumimoji="1" lang="en-US" altLang="zh-CN" sz="1400" dirty="0">
                <a:solidFill>
                  <a:schemeClr val="bg1">
                    <a:lumMod val="50000"/>
                  </a:schemeClr>
                </a:solidFill>
              </a:rPr>
              <a:t>Figma</a:t>
            </a:r>
            <a:r>
              <a:rPr kumimoji="1" lang="zh-CN" altLang="en-US" sz="1400" dirty="0">
                <a:solidFill>
                  <a:schemeClr val="bg1">
                    <a:lumMod val="50000"/>
                  </a:schemeClr>
                </a:solidFill>
              </a:rPr>
              <a:t> 文件：</a:t>
            </a:r>
          </a:p>
        </p:txBody>
      </p:sp>
      <p:pic>
        <p:nvPicPr>
          <p:cNvPr id="5" name="图片 4">
            <a:extLst>
              <a:ext uri="{FF2B5EF4-FFF2-40B4-BE49-F238E27FC236}">
                <a16:creationId xmlns:a16="http://schemas.microsoft.com/office/drawing/2014/main" id="{16B3DE11-0CF6-A546-AF51-F4CAC636854C}"/>
              </a:ext>
            </a:extLst>
          </p:cNvPr>
          <p:cNvPicPr>
            <a:picLocks noChangeAspect="1"/>
          </p:cNvPicPr>
          <p:nvPr/>
        </p:nvPicPr>
        <p:blipFill>
          <a:blip r:embed="rId2"/>
          <a:stretch>
            <a:fillRect/>
          </a:stretch>
        </p:blipFill>
        <p:spPr>
          <a:xfrm>
            <a:off x="3558754" y="4871347"/>
            <a:ext cx="1420185" cy="923340"/>
          </a:xfrm>
          <a:prstGeom prst="rect">
            <a:avLst/>
          </a:prstGeom>
        </p:spPr>
      </p:pic>
      <p:pic>
        <p:nvPicPr>
          <p:cNvPr id="7" name="图片 6">
            <a:extLst>
              <a:ext uri="{FF2B5EF4-FFF2-40B4-BE49-F238E27FC236}">
                <a16:creationId xmlns:a16="http://schemas.microsoft.com/office/drawing/2014/main" id="{3E22C04A-84FB-AD4B-A56C-334F33BE851A}"/>
              </a:ext>
            </a:extLst>
          </p:cNvPr>
          <p:cNvPicPr>
            <a:picLocks noChangeAspect="1"/>
          </p:cNvPicPr>
          <p:nvPr/>
        </p:nvPicPr>
        <p:blipFill>
          <a:blip r:embed="rId3"/>
          <a:stretch>
            <a:fillRect/>
          </a:stretch>
        </p:blipFill>
        <p:spPr>
          <a:xfrm>
            <a:off x="5420120" y="4868053"/>
            <a:ext cx="2517677" cy="913147"/>
          </a:xfrm>
          <a:prstGeom prst="rect">
            <a:avLst/>
          </a:prstGeom>
        </p:spPr>
      </p:pic>
      <p:pic>
        <p:nvPicPr>
          <p:cNvPr id="11" name="图片 10">
            <a:extLst>
              <a:ext uri="{FF2B5EF4-FFF2-40B4-BE49-F238E27FC236}">
                <a16:creationId xmlns:a16="http://schemas.microsoft.com/office/drawing/2014/main" id="{FB22CCB0-0F2D-324A-A783-E43A9FDD8A7D}"/>
              </a:ext>
            </a:extLst>
          </p:cNvPr>
          <p:cNvPicPr>
            <a:picLocks noChangeAspect="1"/>
          </p:cNvPicPr>
          <p:nvPr/>
        </p:nvPicPr>
        <p:blipFill>
          <a:blip r:embed="rId4"/>
          <a:stretch>
            <a:fillRect/>
          </a:stretch>
        </p:blipFill>
        <p:spPr>
          <a:xfrm>
            <a:off x="8219490" y="4868053"/>
            <a:ext cx="3675298" cy="851890"/>
          </a:xfrm>
          <a:prstGeom prst="rect">
            <a:avLst/>
          </a:prstGeom>
        </p:spPr>
      </p:pic>
      <p:pic>
        <p:nvPicPr>
          <p:cNvPr id="12" name="图片 11">
            <a:extLst>
              <a:ext uri="{FF2B5EF4-FFF2-40B4-BE49-F238E27FC236}">
                <a16:creationId xmlns:a16="http://schemas.microsoft.com/office/drawing/2014/main" id="{64E41C93-EAA9-BC47-9132-056F07BF94EA}"/>
              </a:ext>
            </a:extLst>
          </p:cNvPr>
          <p:cNvPicPr>
            <a:picLocks noChangeAspect="1"/>
          </p:cNvPicPr>
          <p:nvPr/>
        </p:nvPicPr>
        <p:blipFill>
          <a:blip r:embed="rId5"/>
          <a:stretch>
            <a:fillRect/>
          </a:stretch>
        </p:blipFill>
        <p:spPr>
          <a:xfrm>
            <a:off x="3558754" y="6009043"/>
            <a:ext cx="1773700" cy="464795"/>
          </a:xfrm>
          <a:prstGeom prst="rect">
            <a:avLst/>
          </a:prstGeom>
        </p:spPr>
      </p:pic>
      <p:pic>
        <p:nvPicPr>
          <p:cNvPr id="19" name="图片 18">
            <a:extLst>
              <a:ext uri="{FF2B5EF4-FFF2-40B4-BE49-F238E27FC236}">
                <a16:creationId xmlns:a16="http://schemas.microsoft.com/office/drawing/2014/main" id="{B669A67E-D747-1047-8652-BEEFAD695F47}"/>
              </a:ext>
            </a:extLst>
          </p:cNvPr>
          <p:cNvPicPr>
            <a:picLocks noChangeAspect="1"/>
          </p:cNvPicPr>
          <p:nvPr/>
        </p:nvPicPr>
        <p:blipFill>
          <a:blip r:embed="rId6"/>
          <a:stretch>
            <a:fillRect/>
          </a:stretch>
        </p:blipFill>
        <p:spPr>
          <a:xfrm>
            <a:off x="3558754" y="1582184"/>
            <a:ext cx="2896139" cy="1232692"/>
          </a:xfrm>
          <a:prstGeom prst="rect">
            <a:avLst/>
          </a:prstGeom>
        </p:spPr>
      </p:pic>
      <p:pic>
        <p:nvPicPr>
          <p:cNvPr id="20" name="图片 19">
            <a:extLst>
              <a:ext uri="{FF2B5EF4-FFF2-40B4-BE49-F238E27FC236}">
                <a16:creationId xmlns:a16="http://schemas.microsoft.com/office/drawing/2014/main" id="{129B8E82-388C-8A40-AC64-95F2E1DF1DC5}"/>
              </a:ext>
            </a:extLst>
          </p:cNvPr>
          <p:cNvPicPr>
            <a:picLocks noChangeAspect="1"/>
          </p:cNvPicPr>
          <p:nvPr/>
        </p:nvPicPr>
        <p:blipFill>
          <a:blip r:embed="rId7"/>
          <a:stretch>
            <a:fillRect/>
          </a:stretch>
        </p:blipFill>
        <p:spPr>
          <a:xfrm>
            <a:off x="3923095" y="3072137"/>
            <a:ext cx="2076857" cy="1583932"/>
          </a:xfrm>
          <a:prstGeom prst="rect">
            <a:avLst/>
          </a:prstGeom>
        </p:spPr>
      </p:pic>
      <p:pic>
        <p:nvPicPr>
          <p:cNvPr id="23" name="图片 22">
            <a:extLst>
              <a:ext uri="{FF2B5EF4-FFF2-40B4-BE49-F238E27FC236}">
                <a16:creationId xmlns:a16="http://schemas.microsoft.com/office/drawing/2014/main" id="{ECA25F7C-8279-EF4D-B339-76CCC5CD0FCD}"/>
              </a:ext>
            </a:extLst>
          </p:cNvPr>
          <p:cNvPicPr>
            <a:picLocks noChangeAspect="1"/>
          </p:cNvPicPr>
          <p:nvPr/>
        </p:nvPicPr>
        <p:blipFill>
          <a:blip r:embed="rId8"/>
          <a:stretch>
            <a:fillRect/>
          </a:stretch>
        </p:blipFill>
        <p:spPr>
          <a:xfrm>
            <a:off x="6585465" y="1582184"/>
            <a:ext cx="2003552" cy="3002158"/>
          </a:xfrm>
          <a:prstGeom prst="rect">
            <a:avLst/>
          </a:prstGeom>
        </p:spPr>
      </p:pic>
      <p:grpSp>
        <p:nvGrpSpPr>
          <p:cNvPr id="31" name="组合 30">
            <a:extLst>
              <a:ext uri="{FF2B5EF4-FFF2-40B4-BE49-F238E27FC236}">
                <a16:creationId xmlns:a16="http://schemas.microsoft.com/office/drawing/2014/main" id="{1EB73871-E842-0243-927D-20D978D4E47C}"/>
              </a:ext>
            </a:extLst>
          </p:cNvPr>
          <p:cNvGrpSpPr/>
          <p:nvPr/>
        </p:nvGrpSpPr>
        <p:grpSpPr>
          <a:xfrm>
            <a:off x="9174530" y="3532444"/>
            <a:ext cx="2283662" cy="663317"/>
            <a:chOff x="8795464" y="3094652"/>
            <a:chExt cx="3004416" cy="872668"/>
          </a:xfrm>
        </p:grpSpPr>
        <p:pic>
          <p:nvPicPr>
            <p:cNvPr id="24" name="图片 23">
              <a:extLst>
                <a:ext uri="{FF2B5EF4-FFF2-40B4-BE49-F238E27FC236}">
                  <a16:creationId xmlns:a16="http://schemas.microsoft.com/office/drawing/2014/main" id="{02F8A804-543D-AF44-9C23-5972FA3520A0}"/>
                </a:ext>
              </a:extLst>
            </p:cNvPr>
            <p:cNvPicPr>
              <a:picLocks noChangeAspect="1"/>
            </p:cNvPicPr>
            <p:nvPr/>
          </p:nvPicPr>
          <p:blipFill>
            <a:blip r:embed="rId9"/>
            <a:stretch>
              <a:fillRect/>
            </a:stretch>
          </p:blipFill>
          <p:spPr>
            <a:xfrm>
              <a:off x="8795464" y="3094652"/>
              <a:ext cx="872668" cy="872668"/>
            </a:xfrm>
            <a:prstGeom prst="rect">
              <a:avLst/>
            </a:prstGeom>
          </p:spPr>
        </p:pic>
        <p:pic>
          <p:nvPicPr>
            <p:cNvPr id="25" name="图片 24">
              <a:extLst>
                <a:ext uri="{FF2B5EF4-FFF2-40B4-BE49-F238E27FC236}">
                  <a16:creationId xmlns:a16="http://schemas.microsoft.com/office/drawing/2014/main" id="{19445E97-7EFD-2D4C-96D0-BA26CB8F7F06}"/>
                </a:ext>
              </a:extLst>
            </p:cNvPr>
            <p:cNvPicPr>
              <a:picLocks noChangeAspect="1"/>
            </p:cNvPicPr>
            <p:nvPr/>
          </p:nvPicPr>
          <p:blipFill>
            <a:blip r:embed="rId10"/>
            <a:stretch>
              <a:fillRect/>
            </a:stretch>
          </p:blipFill>
          <p:spPr>
            <a:xfrm>
              <a:off x="9874580" y="3094652"/>
              <a:ext cx="878122" cy="872668"/>
            </a:xfrm>
            <a:prstGeom prst="rect">
              <a:avLst/>
            </a:prstGeom>
          </p:spPr>
        </p:pic>
        <p:pic>
          <p:nvPicPr>
            <p:cNvPr id="26" name="图片 25">
              <a:extLst>
                <a:ext uri="{FF2B5EF4-FFF2-40B4-BE49-F238E27FC236}">
                  <a16:creationId xmlns:a16="http://schemas.microsoft.com/office/drawing/2014/main" id="{78C80D1B-787D-8947-9B30-1533A29B8B1C}"/>
                </a:ext>
              </a:extLst>
            </p:cNvPr>
            <p:cNvPicPr>
              <a:picLocks noChangeAspect="1"/>
            </p:cNvPicPr>
            <p:nvPr/>
          </p:nvPicPr>
          <p:blipFill>
            <a:blip r:embed="rId11"/>
            <a:stretch>
              <a:fillRect/>
            </a:stretch>
          </p:blipFill>
          <p:spPr>
            <a:xfrm>
              <a:off x="10921758" y="3094652"/>
              <a:ext cx="878122" cy="872668"/>
            </a:xfrm>
            <a:prstGeom prst="rect">
              <a:avLst/>
            </a:prstGeom>
          </p:spPr>
        </p:pic>
      </p:grpSp>
      <p:pic>
        <p:nvPicPr>
          <p:cNvPr id="27" name="图片 26">
            <a:extLst>
              <a:ext uri="{FF2B5EF4-FFF2-40B4-BE49-F238E27FC236}">
                <a16:creationId xmlns:a16="http://schemas.microsoft.com/office/drawing/2014/main" id="{6E173693-9F3E-F943-9940-E4AD247738E6}"/>
              </a:ext>
            </a:extLst>
          </p:cNvPr>
          <p:cNvPicPr>
            <a:picLocks noChangeAspect="1"/>
          </p:cNvPicPr>
          <p:nvPr/>
        </p:nvPicPr>
        <p:blipFill>
          <a:blip r:embed="rId12"/>
          <a:stretch>
            <a:fillRect/>
          </a:stretch>
        </p:blipFill>
        <p:spPr>
          <a:xfrm flipV="1">
            <a:off x="8902634" y="1863791"/>
            <a:ext cx="2986340" cy="87933"/>
          </a:xfrm>
          <a:prstGeom prst="rect">
            <a:avLst/>
          </a:prstGeom>
        </p:spPr>
      </p:pic>
      <p:pic>
        <p:nvPicPr>
          <p:cNvPr id="28" name="图片 27">
            <a:extLst>
              <a:ext uri="{FF2B5EF4-FFF2-40B4-BE49-F238E27FC236}">
                <a16:creationId xmlns:a16="http://schemas.microsoft.com/office/drawing/2014/main" id="{C417D7B9-FD2B-FC47-A877-A12B76904EE5}"/>
              </a:ext>
            </a:extLst>
          </p:cNvPr>
          <p:cNvPicPr>
            <a:picLocks noChangeAspect="1"/>
          </p:cNvPicPr>
          <p:nvPr/>
        </p:nvPicPr>
        <p:blipFill>
          <a:blip r:embed="rId13"/>
          <a:stretch>
            <a:fillRect/>
          </a:stretch>
        </p:blipFill>
        <p:spPr>
          <a:xfrm flipV="1">
            <a:off x="8908448" y="2446802"/>
            <a:ext cx="2986340" cy="87933"/>
          </a:xfrm>
          <a:prstGeom prst="rect">
            <a:avLst/>
          </a:prstGeom>
        </p:spPr>
      </p:pic>
      <p:pic>
        <p:nvPicPr>
          <p:cNvPr id="29" name="图片 28">
            <a:extLst>
              <a:ext uri="{FF2B5EF4-FFF2-40B4-BE49-F238E27FC236}">
                <a16:creationId xmlns:a16="http://schemas.microsoft.com/office/drawing/2014/main" id="{340FA854-5813-1C42-A546-EBEA35A60EF0}"/>
              </a:ext>
            </a:extLst>
          </p:cNvPr>
          <p:cNvPicPr>
            <a:picLocks noChangeAspect="1"/>
          </p:cNvPicPr>
          <p:nvPr/>
        </p:nvPicPr>
        <p:blipFill>
          <a:blip r:embed="rId14"/>
          <a:stretch>
            <a:fillRect/>
          </a:stretch>
        </p:blipFill>
        <p:spPr>
          <a:xfrm flipV="1">
            <a:off x="8908448" y="3029813"/>
            <a:ext cx="2986340" cy="87933"/>
          </a:xfrm>
          <a:prstGeom prst="rect">
            <a:avLst/>
          </a:prstGeom>
        </p:spPr>
      </p:pic>
    </p:spTree>
    <p:extLst>
      <p:ext uri="{BB962C8B-B14F-4D97-AF65-F5344CB8AC3E}">
        <p14:creationId xmlns:p14="http://schemas.microsoft.com/office/powerpoint/2010/main" val="28092007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FD998-5B5A-3442-86F0-241A0EDCC84E}"/>
              </a:ext>
            </a:extLst>
          </p:cNvPr>
          <p:cNvSpPr>
            <a:spLocks noGrp="1"/>
          </p:cNvSpPr>
          <p:nvPr>
            <p:ph type="title"/>
          </p:nvPr>
        </p:nvSpPr>
        <p:spPr/>
        <p:txBody>
          <a:bodyPr/>
          <a:lstStyle/>
          <a:p>
            <a:r>
              <a:rPr lang="zh-CN" altLang="en-US" dirty="0"/>
              <a:t>仅限图表中使用样式</a:t>
            </a:r>
            <a:endParaRPr kumimoji="1" lang="zh-CN" altLang="en-US" dirty="0"/>
          </a:p>
        </p:txBody>
      </p:sp>
      <p:sp>
        <p:nvSpPr>
          <p:cNvPr id="3" name="文本框 2">
            <a:extLst>
              <a:ext uri="{FF2B5EF4-FFF2-40B4-BE49-F238E27FC236}">
                <a16:creationId xmlns:a16="http://schemas.microsoft.com/office/drawing/2014/main" id="{187CDA13-5D42-5843-8006-80EBA8A2A1B3}"/>
              </a:ext>
            </a:extLst>
          </p:cNvPr>
          <p:cNvSpPr txBox="1"/>
          <p:nvPr/>
        </p:nvSpPr>
        <p:spPr>
          <a:xfrm>
            <a:off x="642583" y="1965960"/>
            <a:ext cx="2113079" cy="369332"/>
          </a:xfrm>
          <a:prstGeom prst="rect">
            <a:avLst/>
          </a:prstGeom>
          <a:noFill/>
        </p:spPr>
        <p:txBody>
          <a:bodyPr wrap="none" rtlCol="0">
            <a:spAutoFit/>
          </a:bodyPr>
          <a:lstStyle/>
          <a:p>
            <a:r>
              <a:rPr kumimoji="1" lang="zh-CN" altLang="en-US"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rPr>
              <a:t>数据上升</a:t>
            </a:r>
            <a:r>
              <a:rPr kumimoji="1" lang="en-US" altLang="zh-CN"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rPr>
              <a:t>/</a:t>
            </a:r>
            <a:r>
              <a:rPr kumimoji="1" lang="zh-CN" altLang="en-US"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rPr>
              <a:t>下降箭头</a:t>
            </a:r>
          </a:p>
        </p:txBody>
      </p:sp>
      <p:sp>
        <p:nvSpPr>
          <p:cNvPr id="5" name="文本框 4">
            <a:extLst>
              <a:ext uri="{FF2B5EF4-FFF2-40B4-BE49-F238E27FC236}">
                <a16:creationId xmlns:a16="http://schemas.microsoft.com/office/drawing/2014/main" id="{064F13AC-6FF8-A543-9A9D-EEE3D942C783}"/>
              </a:ext>
            </a:extLst>
          </p:cNvPr>
          <p:cNvSpPr txBox="1"/>
          <p:nvPr/>
        </p:nvSpPr>
        <p:spPr>
          <a:xfrm>
            <a:off x="642583" y="3407972"/>
            <a:ext cx="1800493" cy="369332"/>
          </a:xfrm>
          <a:prstGeom prst="rect">
            <a:avLst/>
          </a:prstGeom>
          <a:noFill/>
        </p:spPr>
        <p:txBody>
          <a:bodyPr wrap="none" rtlCol="0">
            <a:spAutoFit/>
          </a:bodyPr>
          <a:lstStyle/>
          <a:p>
            <a:r>
              <a:rPr kumimoji="1" lang="zh-CN" altLang="en-US" dirty="0">
                <a:solidFill>
                  <a:schemeClr val="tx1">
                    <a:lumMod val="65000"/>
                    <a:lumOff val="35000"/>
                  </a:schemeClr>
                </a:solidFill>
                <a:latin typeface="FZLanTingHeiPro_GB18030 Medium" panose="02000500000000000000" pitchFamily="2" charset="-122"/>
                <a:ea typeface="FZLanTingHeiPro_GB18030 Medium" panose="02000500000000000000" pitchFamily="2" charset="-122"/>
              </a:rPr>
              <a:t>四象限图表箭头</a:t>
            </a:r>
          </a:p>
        </p:txBody>
      </p:sp>
      <p:pic>
        <p:nvPicPr>
          <p:cNvPr id="10" name="图片 9">
            <a:extLst>
              <a:ext uri="{FF2B5EF4-FFF2-40B4-BE49-F238E27FC236}">
                <a16:creationId xmlns:a16="http://schemas.microsoft.com/office/drawing/2014/main" id="{7EAAFC0C-D318-7C49-924B-F08823B9E00A}"/>
              </a:ext>
            </a:extLst>
          </p:cNvPr>
          <p:cNvPicPr>
            <a:picLocks noChangeAspect="1"/>
          </p:cNvPicPr>
          <p:nvPr/>
        </p:nvPicPr>
        <p:blipFill>
          <a:blip r:embed="rId2"/>
          <a:stretch>
            <a:fillRect/>
          </a:stretch>
        </p:blipFill>
        <p:spPr>
          <a:xfrm>
            <a:off x="3214390" y="1683855"/>
            <a:ext cx="629920" cy="942752"/>
          </a:xfrm>
          <a:prstGeom prst="rect">
            <a:avLst/>
          </a:prstGeom>
        </p:spPr>
      </p:pic>
      <p:pic>
        <p:nvPicPr>
          <p:cNvPr id="11" name="图片 10">
            <a:extLst>
              <a:ext uri="{FF2B5EF4-FFF2-40B4-BE49-F238E27FC236}">
                <a16:creationId xmlns:a16="http://schemas.microsoft.com/office/drawing/2014/main" id="{1F957271-7B85-144D-ADFB-38B6B8A1B4BD}"/>
              </a:ext>
            </a:extLst>
          </p:cNvPr>
          <p:cNvPicPr>
            <a:picLocks noChangeAspect="1"/>
          </p:cNvPicPr>
          <p:nvPr/>
        </p:nvPicPr>
        <p:blipFill>
          <a:blip r:embed="rId3"/>
          <a:stretch>
            <a:fillRect/>
          </a:stretch>
        </p:blipFill>
        <p:spPr>
          <a:xfrm>
            <a:off x="8557224" y="1679250"/>
            <a:ext cx="629920" cy="942752"/>
          </a:xfrm>
          <a:prstGeom prst="rect">
            <a:avLst/>
          </a:prstGeom>
        </p:spPr>
      </p:pic>
      <p:pic>
        <p:nvPicPr>
          <p:cNvPr id="12" name="图片 11">
            <a:extLst>
              <a:ext uri="{FF2B5EF4-FFF2-40B4-BE49-F238E27FC236}">
                <a16:creationId xmlns:a16="http://schemas.microsoft.com/office/drawing/2014/main" id="{165045A8-0FDA-754F-AA2E-DA69762C05DE}"/>
              </a:ext>
            </a:extLst>
          </p:cNvPr>
          <p:cNvPicPr>
            <a:picLocks noChangeAspect="1"/>
          </p:cNvPicPr>
          <p:nvPr/>
        </p:nvPicPr>
        <p:blipFill>
          <a:blip r:embed="rId4"/>
          <a:stretch>
            <a:fillRect/>
          </a:stretch>
        </p:blipFill>
        <p:spPr>
          <a:xfrm>
            <a:off x="4681203" y="1502999"/>
            <a:ext cx="1264900" cy="1123608"/>
          </a:xfrm>
          <a:prstGeom prst="rect">
            <a:avLst/>
          </a:prstGeom>
        </p:spPr>
      </p:pic>
      <p:pic>
        <p:nvPicPr>
          <p:cNvPr id="13" name="图片 12">
            <a:extLst>
              <a:ext uri="{FF2B5EF4-FFF2-40B4-BE49-F238E27FC236}">
                <a16:creationId xmlns:a16="http://schemas.microsoft.com/office/drawing/2014/main" id="{71A7A8E7-C108-9F42-845D-43D1113EB58B}"/>
              </a:ext>
            </a:extLst>
          </p:cNvPr>
          <p:cNvPicPr>
            <a:picLocks noChangeAspect="1"/>
          </p:cNvPicPr>
          <p:nvPr/>
        </p:nvPicPr>
        <p:blipFill>
          <a:blip r:embed="rId5"/>
          <a:stretch>
            <a:fillRect/>
          </a:stretch>
        </p:blipFill>
        <p:spPr>
          <a:xfrm flipV="1">
            <a:off x="642583" y="4498788"/>
            <a:ext cx="4869264" cy="283280"/>
          </a:xfrm>
          <a:prstGeom prst="rect">
            <a:avLst/>
          </a:prstGeom>
        </p:spPr>
      </p:pic>
      <p:pic>
        <p:nvPicPr>
          <p:cNvPr id="14" name="图片 13">
            <a:extLst>
              <a:ext uri="{FF2B5EF4-FFF2-40B4-BE49-F238E27FC236}">
                <a16:creationId xmlns:a16="http://schemas.microsoft.com/office/drawing/2014/main" id="{32D848FA-51E0-F64C-909B-83963F04F4ED}"/>
              </a:ext>
            </a:extLst>
          </p:cNvPr>
          <p:cNvPicPr>
            <a:picLocks noChangeAspect="1"/>
          </p:cNvPicPr>
          <p:nvPr/>
        </p:nvPicPr>
        <p:blipFill>
          <a:blip r:embed="rId6"/>
          <a:stretch>
            <a:fillRect/>
          </a:stretch>
        </p:blipFill>
        <p:spPr>
          <a:xfrm>
            <a:off x="642583" y="5075967"/>
            <a:ext cx="9291918" cy="343297"/>
          </a:xfrm>
          <a:prstGeom prst="rect">
            <a:avLst/>
          </a:prstGeom>
        </p:spPr>
      </p:pic>
      <p:pic>
        <p:nvPicPr>
          <p:cNvPr id="15" name="图片 14">
            <a:extLst>
              <a:ext uri="{FF2B5EF4-FFF2-40B4-BE49-F238E27FC236}">
                <a16:creationId xmlns:a16="http://schemas.microsoft.com/office/drawing/2014/main" id="{50137C44-8409-8C46-A65E-9B58691CEFF1}"/>
              </a:ext>
            </a:extLst>
          </p:cNvPr>
          <p:cNvPicPr>
            <a:picLocks noChangeAspect="1"/>
          </p:cNvPicPr>
          <p:nvPr/>
        </p:nvPicPr>
        <p:blipFill>
          <a:blip r:embed="rId2"/>
          <a:stretch>
            <a:fillRect/>
          </a:stretch>
        </p:blipFill>
        <p:spPr>
          <a:xfrm rot="5400000">
            <a:off x="6731412" y="1683855"/>
            <a:ext cx="629920" cy="942752"/>
          </a:xfrm>
          <a:prstGeom prst="rect">
            <a:avLst/>
          </a:prstGeom>
        </p:spPr>
      </p:pic>
    </p:spTree>
    <p:extLst>
      <p:ext uri="{BB962C8B-B14F-4D97-AF65-F5344CB8AC3E}">
        <p14:creationId xmlns:p14="http://schemas.microsoft.com/office/powerpoint/2010/main" val="39632169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heme/theme1.xml><?xml version="1.0" encoding="utf-8"?>
<a:theme xmlns:a="http://schemas.openxmlformats.org/drawingml/2006/main" name="飞书 PPT 母版">
  <a:themeElements>
    <a:clrScheme name="自定义 1">
      <a:dk1>
        <a:srgbClr val="000000"/>
      </a:dk1>
      <a:lt1>
        <a:srgbClr val="FFFFFF"/>
      </a:lt1>
      <a:dk2>
        <a:srgbClr val="44546A"/>
      </a:dk2>
      <a:lt2>
        <a:srgbClr val="E7E6E6"/>
      </a:lt2>
      <a:accent1>
        <a:srgbClr val="336FFE"/>
      </a:accent1>
      <a:accent2>
        <a:srgbClr val="00D6B9"/>
      </a:accent2>
      <a:accent3>
        <a:srgbClr val="22BAFF"/>
      </a:accent3>
      <a:accent4>
        <a:srgbClr val="FFC000"/>
      </a:accent4>
      <a:accent5>
        <a:srgbClr val="FF8700"/>
      </a:accent5>
      <a:accent6>
        <a:srgbClr val="133B99"/>
      </a:accent6>
      <a:hlink>
        <a:srgbClr val="99BCFE"/>
      </a:hlink>
      <a:folHlink>
        <a:srgbClr val="636973"/>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9850</TotalTime>
  <Words>3584</Words>
  <Application>Microsoft Macintosh PowerPoint</Application>
  <PresentationFormat>宽屏</PresentationFormat>
  <Paragraphs>980</Paragraphs>
  <Slides>79</Slides>
  <Notes>29</Notes>
  <HiddenSlides>0</HiddenSlides>
  <MMClips>0</MMClips>
  <ScaleCrop>false</ScaleCrop>
  <HeadingPairs>
    <vt:vector size="6" baseType="variant">
      <vt:variant>
        <vt:lpstr>已用的字体</vt:lpstr>
      </vt:variant>
      <vt:variant>
        <vt:i4>22</vt:i4>
      </vt:variant>
      <vt:variant>
        <vt:lpstr>主题</vt:lpstr>
      </vt:variant>
      <vt:variant>
        <vt:i4>1</vt:i4>
      </vt:variant>
      <vt:variant>
        <vt:lpstr>幻灯片标题</vt:lpstr>
      </vt:variant>
      <vt:variant>
        <vt:i4>79</vt:i4>
      </vt:variant>
    </vt:vector>
  </HeadingPairs>
  <TitlesOfParts>
    <vt:vector size="102" baseType="lpstr">
      <vt:lpstr>等线</vt:lpstr>
      <vt:lpstr>等线 Light</vt:lpstr>
      <vt:lpstr>方正兰亭黑Pro_GB18030</vt:lpstr>
      <vt:lpstr>方正兰亭黑Pro_GB18030 Bold</vt:lpstr>
      <vt:lpstr>FZLanTingHeiPro</vt:lpstr>
      <vt:lpstr>FZLanTingHeiPro_GB18030 Bold</vt:lpstr>
      <vt:lpstr>FZLanTingHeiPro_GB18030 DemiBol</vt:lpstr>
      <vt:lpstr>FZLanTingHeiPro_GB18030 DemiBold</vt:lpstr>
      <vt:lpstr>FZLanTingHeiPro_GB18030 Light</vt:lpstr>
      <vt:lpstr>FZLanTingHeiPro_GB18030 Medium</vt:lpstr>
      <vt:lpstr>FZLanTingHeiPro_GB18030 SemiBol</vt:lpstr>
      <vt:lpstr>Gilroy</vt:lpstr>
      <vt:lpstr>Gilroy Bold</vt:lpstr>
      <vt:lpstr>Gilroy Medium</vt:lpstr>
      <vt:lpstr>Lantinghei SC Demibold</vt:lpstr>
      <vt:lpstr>Noto Sans S Chinese Black</vt:lpstr>
      <vt:lpstr>Noto Sans S Chinese Bold</vt:lpstr>
      <vt:lpstr>Noto Sans S Chinese Medium</vt:lpstr>
      <vt:lpstr>Arial</vt:lpstr>
      <vt:lpstr>Calibri</vt:lpstr>
      <vt:lpstr>Helvetica Neue Medium</vt:lpstr>
      <vt:lpstr>Source Sans Pro</vt:lpstr>
      <vt:lpstr>飞书 PPT 母版</vt:lpstr>
      <vt:lpstr>母版选择</vt:lpstr>
      <vt:lpstr>PowerPoint 演示文稿</vt:lpstr>
      <vt:lpstr>PowerPoint 演示文稿</vt:lpstr>
      <vt:lpstr>PowerPoint 演示文稿</vt:lpstr>
      <vt:lpstr>PowerPoint 演示文稿</vt:lpstr>
      <vt:lpstr>PowerPoint 演示文稿</vt:lpstr>
      <vt:lpstr>PowerPoint 演示文稿</vt:lpstr>
      <vt:lpstr>卡片/流程/线条</vt:lpstr>
      <vt:lpstr>仅限图表中使用样式</vt:lpstr>
      <vt:lpstr>客户Logo墙</vt:lpstr>
      <vt:lpstr>客户Logo墙（需 png 文件）</vt:lpstr>
      <vt:lpstr>客户评价</vt:lpstr>
      <vt:lpstr>PowerPoint 演示文稿</vt:lpstr>
      <vt:lpstr>客户证言</vt:lpstr>
      <vt:lpstr>客户案例</vt:lpstr>
      <vt:lpstr>客户成功 </vt:lpstr>
      <vt:lpstr>图表样式-柱状图（Excel 编辑版）</vt:lpstr>
      <vt:lpstr>折线图表（Excel 编辑版）</vt:lpstr>
      <vt:lpstr>图表形式-柱状图（手动调整）</vt:lpstr>
      <vt:lpstr>图表形式-柱状图（手动调整）</vt:lpstr>
      <vt:lpstr>图表样式 多维度柱状图</vt:lpstr>
      <vt:lpstr>环形图1</vt:lpstr>
      <vt:lpstr>环形图1</vt:lpstr>
      <vt:lpstr>环形内容</vt:lpstr>
      <vt:lpstr>PowerPoint 演示文稿</vt:lpstr>
      <vt:lpstr>数值</vt:lpstr>
      <vt:lpstr>数据信息突出、卡片</vt:lpstr>
      <vt:lpstr>分布图</vt:lpstr>
      <vt:lpstr>内容功能 列表</vt:lpstr>
      <vt:lpstr>卡片列表</vt:lpstr>
      <vt:lpstr>流程图</vt:lpstr>
      <vt:lpstr>流程图图标</vt:lpstr>
      <vt:lpstr>标题顺序</vt:lpstr>
      <vt:lpstr>PowerPoint 演示文稿</vt:lpstr>
      <vt:lpstr>功能组合样式</vt:lpstr>
      <vt:lpstr>痛点样式 </vt:lpstr>
      <vt:lpstr>内容卡片</vt:lpstr>
      <vt:lpstr>卡片展示</vt:lpstr>
      <vt:lpstr>标题内容 标题内容</vt:lpstr>
      <vt:lpstr>PowerPoint 演示文稿</vt:lpstr>
      <vt:lpstr>流程卡片图</vt:lpstr>
      <vt:lpstr>疑问弹幕 </vt:lpstr>
      <vt:lpstr>时间线2</vt:lpstr>
      <vt:lpstr>时间线</vt:lpstr>
      <vt:lpstr>角色关系 角色关系</vt:lpstr>
      <vt:lpstr>前后对比图</vt:lpstr>
      <vt:lpstr>拼图关系结构</vt:lpstr>
      <vt:lpstr>关系图</vt:lpstr>
      <vt:lpstr>痛点颜色-橘色 </vt:lpstr>
      <vt:lpstr>四象限图</vt:lpstr>
      <vt:lpstr>对比内容图</vt:lpstr>
      <vt:lpstr>环形图</vt:lpstr>
      <vt:lpstr>环形流程图</vt:lpstr>
      <vt:lpstr>标题内容的痛点</vt:lpstr>
      <vt:lpstr>环形图</vt:lpstr>
      <vt:lpstr>环形图</vt:lpstr>
      <vt:lpstr>环形结构图</vt:lpstr>
      <vt:lpstr>内容流程</vt:lpstr>
      <vt:lpstr>角色关系</vt:lpstr>
      <vt:lpstr>标题位置</vt:lpstr>
      <vt:lpstr>对比图</vt:lpstr>
      <vt:lpstr>漏斗图</vt:lpstr>
      <vt:lpstr>锥形图样式</vt:lpstr>
      <vt:lpstr>人物金句</vt:lpstr>
      <vt:lpstr>视频样式</vt:lpstr>
      <vt:lpstr>基础图标库 </vt:lpstr>
      <vt:lpstr>基础图标库 </vt:lpstr>
      <vt:lpstr>基础底色 </vt:lpstr>
      <vt:lpstr>组合样式</vt:lpstr>
      <vt:lpstr>版式 规范</vt:lpstr>
      <vt:lpstr>PowerPoint 演示文稿</vt:lpstr>
      <vt:lpstr>单界面组成+流程图+文案</vt:lpstr>
      <vt:lpstr>单界面组成+功能点 button 单界面组成+功能点 button</vt:lpstr>
      <vt:lpstr>双界面组成+流程图+文案</vt:lpstr>
      <vt:lpstr>单行标题+双界面组成+文案</vt:lpstr>
      <vt:lpstr>三个页面功能卡片</vt:lpstr>
      <vt:lpstr>双界面组成 产品功能文案</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飞书绩效产品及 绩效解决方案介绍</dc:title>
  <dc:creator>严峻</dc:creator>
  <cp:lastModifiedBy>孙宇</cp:lastModifiedBy>
  <cp:revision>31</cp:revision>
  <dcterms:created xsi:type="dcterms:W3CDTF">2022-08-19T04:21:34Z</dcterms:created>
  <dcterms:modified xsi:type="dcterms:W3CDTF">2023-09-20T07:36:33Z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